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308" r:id="rId2"/>
    <p:sldId id="310" r:id="rId3"/>
    <p:sldId id="326" r:id="rId4"/>
    <p:sldId id="333" r:id="rId5"/>
    <p:sldId id="349" r:id="rId6"/>
    <p:sldId id="347" r:id="rId7"/>
    <p:sldId id="348" r:id="rId8"/>
    <p:sldId id="342" r:id="rId9"/>
    <p:sldId id="319" r:id="rId10"/>
    <p:sldId id="343" r:id="rId11"/>
    <p:sldId id="325" r:id="rId12"/>
    <p:sldId id="350" r:id="rId13"/>
    <p:sldId id="340" r:id="rId14"/>
    <p:sldId id="329" r:id="rId15"/>
    <p:sldId id="345" r:id="rId16"/>
    <p:sldId id="346" r:id="rId17"/>
    <p:sldId id="331" r:id="rId18"/>
    <p:sldId id="332" r:id="rId19"/>
    <p:sldId id="341" r:id="rId20"/>
    <p:sldId id="327" r:id="rId21"/>
    <p:sldId id="336" r:id="rId22"/>
    <p:sldId id="338" r:id="rId23"/>
    <p:sldId id="339" r:id="rId24"/>
    <p:sldId id="351" r:id="rId25"/>
    <p:sldId id="353" r:id="rId26"/>
    <p:sldId id="322" r:id="rId27"/>
    <p:sldId id="323" r:id="rId28"/>
    <p:sldId id="344" r:id="rId29"/>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9"/>
    <p:restoredTop sz="80028"/>
  </p:normalViewPr>
  <p:slideViewPr>
    <p:cSldViewPr snapToGrid="0" snapToObjects="1">
      <p:cViewPr varScale="1">
        <p:scale>
          <a:sx n="92" d="100"/>
          <a:sy n="92" d="100"/>
        </p:scale>
        <p:origin x="200" y="34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o dong" userId="d2f6c254f3e27c34" providerId="LiveId" clId="{656CBC09-2B55-934D-B089-3768A5A70E83}"/>
    <pc:docChg chg="undo custSel addSld delSld modSld sldOrd">
      <pc:chgData name="guo dong" userId="d2f6c254f3e27c34" providerId="LiveId" clId="{656CBC09-2B55-934D-B089-3768A5A70E83}" dt="2021-08-19T02:45:20.993" v="20859" actId="1076"/>
      <pc:docMkLst>
        <pc:docMk/>
      </pc:docMkLst>
      <pc:sldChg chg="addSp modSp del">
        <pc:chgData name="guo dong" userId="d2f6c254f3e27c34" providerId="LiveId" clId="{656CBC09-2B55-934D-B089-3768A5A70E83}" dt="2021-08-15T16:33:35.333" v="13594" actId="2696"/>
        <pc:sldMkLst>
          <pc:docMk/>
          <pc:sldMk cId="179881737" sldId="256"/>
        </pc:sldMkLst>
        <pc:spChg chg="add mod">
          <ac:chgData name="guo dong" userId="d2f6c254f3e27c34" providerId="LiveId" clId="{656CBC09-2B55-934D-B089-3768A5A70E83}" dt="2021-08-10T09:16:36.943" v="582"/>
          <ac:spMkLst>
            <pc:docMk/>
            <pc:sldMk cId="179881737" sldId="256"/>
            <ac:spMk id="4" creationId="{3C6158DF-49BB-AA40-90EC-1C3CFD990BEE}"/>
          </ac:spMkLst>
        </pc:spChg>
      </pc:sldChg>
      <pc:sldChg chg="addSp modSp del">
        <pc:chgData name="guo dong" userId="d2f6c254f3e27c34" providerId="LiveId" clId="{656CBC09-2B55-934D-B089-3768A5A70E83}" dt="2021-08-15T16:33:35.333" v="13594" actId="2696"/>
        <pc:sldMkLst>
          <pc:docMk/>
          <pc:sldMk cId="1124162327" sldId="257"/>
        </pc:sldMkLst>
        <pc:spChg chg="add mod">
          <ac:chgData name="guo dong" userId="d2f6c254f3e27c34" providerId="LiveId" clId="{656CBC09-2B55-934D-B089-3768A5A70E83}" dt="2021-08-10T09:16:36.943" v="582"/>
          <ac:spMkLst>
            <pc:docMk/>
            <pc:sldMk cId="1124162327" sldId="257"/>
            <ac:spMk id="9" creationId="{C5848D9A-4500-3845-A0C4-4C84CB6A6ED8}"/>
          </ac:spMkLst>
        </pc:spChg>
      </pc:sldChg>
      <pc:sldChg chg="addSp modSp del">
        <pc:chgData name="guo dong" userId="d2f6c254f3e27c34" providerId="LiveId" clId="{656CBC09-2B55-934D-B089-3768A5A70E83}" dt="2021-08-15T16:33:35.333" v="13594" actId="2696"/>
        <pc:sldMkLst>
          <pc:docMk/>
          <pc:sldMk cId="448660377" sldId="259"/>
        </pc:sldMkLst>
        <pc:spChg chg="add mod">
          <ac:chgData name="guo dong" userId="d2f6c254f3e27c34" providerId="LiveId" clId="{656CBC09-2B55-934D-B089-3768A5A70E83}" dt="2021-08-10T09:16:36.943" v="582"/>
          <ac:spMkLst>
            <pc:docMk/>
            <pc:sldMk cId="448660377" sldId="259"/>
            <ac:spMk id="4" creationId="{19574C51-3F1E-E946-94A2-934BE0452ECA}"/>
          </ac:spMkLst>
        </pc:spChg>
      </pc:sldChg>
      <pc:sldChg chg="addSp modSp del">
        <pc:chgData name="guo dong" userId="d2f6c254f3e27c34" providerId="LiveId" clId="{656CBC09-2B55-934D-B089-3768A5A70E83}" dt="2021-08-15T16:33:35.333" v="13594" actId="2696"/>
        <pc:sldMkLst>
          <pc:docMk/>
          <pc:sldMk cId="2266422999" sldId="263"/>
        </pc:sldMkLst>
        <pc:spChg chg="add mod">
          <ac:chgData name="guo dong" userId="d2f6c254f3e27c34" providerId="LiveId" clId="{656CBC09-2B55-934D-B089-3768A5A70E83}" dt="2021-08-10T09:16:36.943" v="582"/>
          <ac:spMkLst>
            <pc:docMk/>
            <pc:sldMk cId="2266422999" sldId="263"/>
            <ac:spMk id="4" creationId="{F20FBBE5-6DEB-5640-9BB7-651C493BDEA3}"/>
          </ac:spMkLst>
        </pc:spChg>
      </pc:sldChg>
      <pc:sldChg chg="addSp modSp del">
        <pc:chgData name="guo dong" userId="d2f6c254f3e27c34" providerId="LiveId" clId="{656CBC09-2B55-934D-B089-3768A5A70E83}" dt="2021-08-15T16:33:35.333" v="13594" actId="2696"/>
        <pc:sldMkLst>
          <pc:docMk/>
          <pc:sldMk cId="3348625640" sldId="279"/>
        </pc:sldMkLst>
        <pc:spChg chg="add mod">
          <ac:chgData name="guo dong" userId="d2f6c254f3e27c34" providerId="LiveId" clId="{656CBC09-2B55-934D-B089-3768A5A70E83}" dt="2021-08-10T09:16:36.943" v="582"/>
          <ac:spMkLst>
            <pc:docMk/>
            <pc:sldMk cId="3348625640" sldId="279"/>
            <ac:spMk id="3" creationId="{34CE3F64-C657-D246-B991-ABFD19A87211}"/>
          </ac:spMkLst>
        </pc:spChg>
      </pc:sldChg>
      <pc:sldChg chg="addSp modSp del">
        <pc:chgData name="guo dong" userId="d2f6c254f3e27c34" providerId="LiveId" clId="{656CBC09-2B55-934D-B089-3768A5A70E83}" dt="2021-08-15T16:33:35.333" v="13594" actId="2696"/>
        <pc:sldMkLst>
          <pc:docMk/>
          <pc:sldMk cId="619919474" sldId="281"/>
        </pc:sldMkLst>
        <pc:spChg chg="add mod">
          <ac:chgData name="guo dong" userId="d2f6c254f3e27c34" providerId="LiveId" clId="{656CBC09-2B55-934D-B089-3768A5A70E83}" dt="2021-08-10T09:16:36.943" v="582"/>
          <ac:spMkLst>
            <pc:docMk/>
            <pc:sldMk cId="619919474" sldId="281"/>
            <ac:spMk id="8" creationId="{7135E561-A02F-5F46-80DD-A828C4EE101E}"/>
          </ac:spMkLst>
        </pc:spChg>
      </pc:sldChg>
      <pc:sldChg chg="addSp modSp del">
        <pc:chgData name="guo dong" userId="d2f6c254f3e27c34" providerId="LiveId" clId="{656CBC09-2B55-934D-B089-3768A5A70E83}" dt="2021-08-15T16:33:35.333" v="13594" actId="2696"/>
        <pc:sldMkLst>
          <pc:docMk/>
          <pc:sldMk cId="3160143788" sldId="282"/>
        </pc:sldMkLst>
        <pc:spChg chg="add mod">
          <ac:chgData name="guo dong" userId="d2f6c254f3e27c34" providerId="LiveId" clId="{656CBC09-2B55-934D-B089-3768A5A70E83}" dt="2021-08-10T09:16:36.943" v="582"/>
          <ac:spMkLst>
            <pc:docMk/>
            <pc:sldMk cId="3160143788" sldId="282"/>
            <ac:spMk id="2" creationId="{C040B778-D7E4-6843-BA6B-FBCDB763E048}"/>
          </ac:spMkLst>
        </pc:spChg>
      </pc:sldChg>
      <pc:sldChg chg="addSp modSp del">
        <pc:chgData name="guo dong" userId="d2f6c254f3e27c34" providerId="LiveId" clId="{656CBC09-2B55-934D-B089-3768A5A70E83}" dt="2021-08-15T16:33:35.333" v="13594" actId="2696"/>
        <pc:sldMkLst>
          <pc:docMk/>
          <pc:sldMk cId="1293073782" sldId="289"/>
        </pc:sldMkLst>
        <pc:spChg chg="add mod">
          <ac:chgData name="guo dong" userId="d2f6c254f3e27c34" providerId="LiveId" clId="{656CBC09-2B55-934D-B089-3768A5A70E83}" dt="2021-08-10T09:16:36.943" v="582"/>
          <ac:spMkLst>
            <pc:docMk/>
            <pc:sldMk cId="1293073782" sldId="289"/>
            <ac:spMk id="8" creationId="{F90757C8-486B-4343-8FEE-7A34F33895B9}"/>
          </ac:spMkLst>
        </pc:spChg>
      </pc:sldChg>
      <pc:sldChg chg="addSp modSp del">
        <pc:chgData name="guo dong" userId="d2f6c254f3e27c34" providerId="LiveId" clId="{656CBC09-2B55-934D-B089-3768A5A70E83}" dt="2021-08-15T16:33:35.333" v="13594" actId="2696"/>
        <pc:sldMkLst>
          <pc:docMk/>
          <pc:sldMk cId="2382750689" sldId="290"/>
        </pc:sldMkLst>
        <pc:spChg chg="add mod">
          <ac:chgData name="guo dong" userId="d2f6c254f3e27c34" providerId="LiveId" clId="{656CBC09-2B55-934D-B089-3768A5A70E83}" dt="2021-08-10T09:16:36.943" v="582"/>
          <ac:spMkLst>
            <pc:docMk/>
            <pc:sldMk cId="2382750689" sldId="290"/>
            <ac:spMk id="3" creationId="{A1C3E9CF-1E17-7844-A280-4EB684390B12}"/>
          </ac:spMkLst>
        </pc:spChg>
      </pc:sldChg>
      <pc:sldChg chg="addSp modSp del">
        <pc:chgData name="guo dong" userId="d2f6c254f3e27c34" providerId="LiveId" clId="{656CBC09-2B55-934D-B089-3768A5A70E83}" dt="2021-08-15T16:33:35.333" v="13594" actId="2696"/>
        <pc:sldMkLst>
          <pc:docMk/>
          <pc:sldMk cId="2703865761" sldId="292"/>
        </pc:sldMkLst>
        <pc:spChg chg="add mod">
          <ac:chgData name="guo dong" userId="d2f6c254f3e27c34" providerId="LiveId" clId="{656CBC09-2B55-934D-B089-3768A5A70E83}" dt="2021-08-10T09:16:36.943" v="582"/>
          <ac:spMkLst>
            <pc:docMk/>
            <pc:sldMk cId="2703865761" sldId="292"/>
            <ac:spMk id="5" creationId="{D1C1BB7F-AA81-A84A-ACEA-55B05348A979}"/>
          </ac:spMkLst>
        </pc:spChg>
      </pc:sldChg>
      <pc:sldChg chg="addSp modSp del">
        <pc:chgData name="guo dong" userId="d2f6c254f3e27c34" providerId="LiveId" clId="{656CBC09-2B55-934D-B089-3768A5A70E83}" dt="2021-08-15T16:33:35.333" v="13594" actId="2696"/>
        <pc:sldMkLst>
          <pc:docMk/>
          <pc:sldMk cId="2945661050" sldId="293"/>
        </pc:sldMkLst>
        <pc:spChg chg="add mod">
          <ac:chgData name="guo dong" userId="d2f6c254f3e27c34" providerId="LiveId" clId="{656CBC09-2B55-934D-B089-3768A5A70E83}" dt="2021-08-10T09:16:36.943" v="582"/>
          <ac:spMkLst>
            <pc:docMk/>
            <pc:sldMk cId="2945661050" sldId="293"/>
            <ac:spMk id="4" creationId="{7813F706-3E27-FB44-ACCF-864BBB40BD54}"/>
          </ac:spMkLst>
        </pc:spChg>
      </pc:sldChg>
      <pc:sldChg chg="addSp modSp del">
        <pc:chgData name="guo dong" userId="d2f6c254f3e27c34" providerId="LiveId" clId="{656CBC09-2B55-934D-B089-3768A5A70E83}" dt="2021-08-15T16:33:35.333" v="13594" actId="2696"/>
        <pc:sldMkLst>
          <pc:docMk/>
          <pc:sldMk cId="673809590" sldId="294"/>
        </pc:sldMkLst>
        <pc:spChg chg="add mod">
          <ac:chgData name="guo dong" userId="d2f6c254f3e27c34" providerId="LiveId" clId="{656CBC09-2B55-934D-B089-3768A5A70E83}" dt="2021-08-10T09:16:36.943" v="582"/>
          <ac:spMkLst>
            <pc:docMk/>
            <pc:sldMk cId="673809590" sldId="294"/>
            <ac:spMk id="3" creationId="{E5A14BF7-1740-054A-8701-C8D149A4DFE2}"/>
          </ac:spMkLst>
        </pc:spChg>
      </pc:sldChg>
      <pc:sldChg chg="addSp modSp del">
        <pc:chgData name="guo dong" userId="d2f6c254f3e27c34" providerId="LiveId" clId="{656CBC09-2B55-934D-B089-3768A5A70E83}" dt="2021-08-15T16:33:35.333" v="13594" actId="2696"/>
        <pc:sldMkLst>
          <pc:docMk/>
          <pc:sldMk cId="2007403470" sldId="295"/>
        </pc:sldMkLst>
        <pc:spChg chg="add mod">
          <ac:chgData name="guo dong" userId="d2f6c254f3e27c34" providerId="LiveId" clId="{656CBC09-2B55-934D-B089-3768A5A70E83}" dt="2021-08-10T09:16:36.943" v="582"/>
          <ac:spMkLst>
            <pc:docMk/>
            <pc:sldMk cId="2007403470" sldId="295"/>
            <ac:spMk id="3" creationId="{053B6F61-8923-E449-801F-0C79418978C4}"/>
          </ac:spMkLst>
        </pc:spChg>
      </pc:sldChg>
      <pc:sldChg chg="addSp modSp del">
        <pc:chgData name="guo dong" userId="d2f6c254f3e27c34" providerId="LiveId" clId="{656CBC09-2B55-934D-B089-3768A5A70E83}" dt="2021-08-15T16:33:35.333" v="13594" actId="2696"/>
        <pc:sldMkLst>
          <pc:docMk/>
          <pc:sldMk cId="2360684037" sldId="296"/>
        </pc:sldMkLst>
        <pc:spChg chg="add mod">
          <ac:chgData name="guo dong" userId="d2f6c254f3e27c34" providerId="LiveId" clId="{656CBC09-2B55-934D-B089-3768A5A70E83}" dt="2021-08-10T09:16:36.943" v="582"/>
          <ac:spMkLst>
            <pc:docMk/>
            <pc:sldMk cId="2360684037" sldId="296"/>
            <ac:spMk id="7" creationId="{3F565A7A-F27B-A14F-9260-D737EC3C8157}"/>
          </ac:spMkLst>
        </pc:spChg>
      </pc:sldChg>
      <pc:sldChg chg="addSp modSp del">
        <pc:chgData name="guo dong" userId="d2f6c254f3e27c34" providerId="LiveId" clId="{656CBC09-2B55-934D-B089-3768A5A70E83}" dt="2021-08-15T16:33:35.333" v="13594" actId="2696"/>
        <pc:sldMkLst>
          <pc:docMk/>
          <pc:sldMk cId="2127486468" sldId="297"/>
        </pc:sldMkLst>
        <pc:spChg chg="add mod">
          <ac:chgData name="guo dong" userId="d2f6c254f3e27c34" providerId="LiveId" clId="{656CBC09-2B55-934D-B089-3768A5A70E83}" dt="2021-08-10T09:16:36.943" v="582"/>
          <ac:spMkLst>
            <pc:docMk/>
            <pc:sldMk cId="2127486468" sldId="297"/>
            <ac:spMk id="4" creationId="{9F2DF61F-C758-6843-9265-4EB2E92020AC}"/>
          </ac:spMkLst>
        </pc:spChg>
      </pc:sldChg>
      <pc:sldChg chg="addSp modSp del">
        <pc:chgData name="guo dong" userId="d2f6c254f3e27c34" providerId="LiveId" clId="{656CBC09-2B55-934D-B089-3768A5A70E83}" dt="2021-08-15T16:33:35.333" v="13594" actId="2696"/>
        <pc:sldMkLst>
          <pc:docMk/>
          <pc:sldMk cId="814862429" sldId="298"/>
        </pc:sldMkLst>
        <pc:spChg chg="add mod">
          <ac:chgData name="guo dong" userId="d2f6c254f3e27c34" providerId="LiveId" clId="{656CBC09-2B55-934D-B089-3768A5A70E83}" dt="2021-08-10T09:16:36.943" v="582"/>
          <ac:spMkLst>
            <pc:docMk/>
            <pc:sldMk cId="814862429" sldId="298"/>
            <ac:spMk id="12" creationId="{4D5B8699-F8D9-6C4A-B5CF-0EF5ED8B1724}"/>
          </ac:spMkLst>
        </pc:spChg>
      </pc:sldChg>
      <pc:sldChg chg="addSp modSp del">
        <pc:chgData name="guo dong" userId="d2f6c254f3e27c34" providerId="LiveId" clId="{656CBC09-2B55-934D-B089-3768A5A70E83}" dt="2021-08-15T16:33:35.333" v="13594" actId="2696"/>
        <pc:sldMkLst>
          <pc:docMk/>
          <pc:sldMk cId="2390921811" sldId="301"/>
        </pc:sldMkLst>
        <pc:spChg chg="add mod">
          <ac:chgData name="guo dong" userId="d2f6c254f3e27c34" providerId="LiveId" clId="{656CBC09-2B55-934D-B089-3768A5A70E83}" dt="2021-08-10T09:16:36.943" v="582"/>
          <ac:spMkLst>
            <pc:docMk/>
            <pc:sldMk cId="2390921811" sldId="301"/>
            <ac:spMk id="3" creationId="{3094BB81-D310-5840-BF50-1190307AA7CA}"/>
          </ac:spMkLst>
        </pc:spChg>
      </pc:sldChg>
      <pc:sldChg chg="addSp modSp del">
        <pc:chgData name="guo dong" userId="d2f6c254f3e27c34" providerId="LiveId" clId="{656CBC09-2B55-934D-B089-3768A5A70E83}" dt="2021-08-15T16:33:35.333" v="13594" actId="2696"/>
        <pc:sldMkLst>
          <pc:docMk/>
          <pc:sldMk cId="721053215" sldId="302"/>
        </pc:sldMkLst>
        <pc:spChg chg="add mod">
          <ac:chgData name="guo dong" userId="d2f6c254f3e27c34" providerId="LiveId" clId="{656CBC09-2B55-934D-B089-3768A5A70E83}" dt="2021-08-10T09:16:36.943" v="582"/>
          <ac:spMkLst>
            <pc:docMk/>
            <pc:sldMk cId="721053215" sldId="302"/>
            <ac:spMk id="4" creationId="{17642084-15A5-BA4B-B6E7-D00031C709CB}"/>
          </ac:spMkLst>
        </pc:spChg>
      </pc:sldChg>
      <pc:sldChg chg="addSp modSp del">
        <pc:chgData name="guo dong" userId="d2f6c254f3e27c34" providerId="LiveId" clId="{656CBC09-2B55-934D-B089-3768A5A70E83}" dt="2021-08-15T16:33:35.333" v="13594" actId="2696"/>
        <pc:sldMkLst>
          <pc:docMk/>
          <pc:sldMk cId="3052704565" sldId="303"/>
        </pc:sldMkLst>
        <pc:spChg chg="add mod">
          <ac:chgData name="guo dong" userId="d2f6c254f3e27c34" providerId="LiveId" clId="{656CBC09-2B55-934D-B089-3768A5A70E83}" dt="2021-08-10T09:16:36.943" v="582"/>
          <ac:spMkLst>
            <pc:docMk/>
            <pc:sldMk cId="3052704565" sldId="303"/>
            <ac:spMk id="3" creationId="{8EC043A9-AAE9-AB48-A6C5-08ED85B0EEA0}"/>
          </ac:spMkLst>
        </pc:spChg>
      </pc:sldChg>
      <pc:sldChg chg="addSp modSp del">
        <pc:chgData name="guo dong" userId="d2f6c254f3e27c34" providerId="LiveId" clId="{656CBC09-2B55-934D-B089-3768A5A70E83}" dt="2021-08-15T16:33:35.333" v="13594" actId="2696"/>
        <pc:sldMkLst>
          <pc:docMk/>
          <pc:sldMk cId="2538558693" sldId="304"/>
        </pc:sldMkLst>
        <pc:spChg chg="add mod">
          <ac:chgData name="guo dong" userId="d2f6c254f3e27c34" providerId="LiveId" clId="{656CBC09-2B55-934D-B089-3768A5A70E83}" dt="2021-08-10T09:16:36.943" v="582"/>
          <ac:spMkLst>
            <pc:docMk/>
            <pc:sldMk cId="2538558693" sldId="304"/>
            <ac:spMk id="3" creationId="{2F2AEF2F-EBB6-8E41-A859-2A2ECC3460C2}"/>
          </ac:spMkLst>
        </pc:spChg>
      </pc:sldChg>
      <pc:sldChg chg="addSp modSp del">
        <pc:chgData name="guo dong" userId="d2f6c254f3e27c34" providerId="LiveId" clId="{656CBC09-2B55-934D-B089-3768A5A70E83}" dt="2021-08-15T16:33:35.333" v="13594" actId="2696"/>
        <pc:sldMkLst>
          <pc:docMk/>
          <pc:sldMk cId="1839318201" sldId="305"/>
        </pc:sldMkLst>
        <pc:spChg chg="add mod">
          <ac:chgData name="guo dong" userId="d2f6c254f3e27c34" providerId="LiveId" clId="{656CBC09-2B55-934D-B089-3768A5A70E83}" dt="2021-08-10T09:16:36.943" v="582"/>
          <ac:spMkLst>
            <pc:docMk/>
            <pc:sldMk cId="1839318201" sldId="305"/>
            <ac:spMk id="2" creationId="{85B30200-DAEE-1743-90E0-FF4DC85BD7DD}"/>
          </ac:spMkLst>
        </pc:spChg>
      </pc:sldChg>
      <pc:sldChg chg="addSp modSp del">
        <pc:chgData name="guo dong" userId="d2f6c254f3e27c34" providerId="LiveId" clId="{656CBC09-2B55-934D-B089-3768A5A70E83}" dt="2021-08-15T16:33:35.333" v="13594" actId="2696"/>
        <pc:sldMkLst>
          <pc:docMk/>
          <pc:sldMk cId="235799070" sldId="306"/>
        </pc:sldMkLst>
        <pc:spChg chg="add mod">
          <ac:chgData name="guo dong" userId="d2f6c254f3e27c34" providerId="LiveId" clId="{656CBC09-2B55-934D-B089-3768A5A70E83}" dt="2021-08-10T09:16:36.943" v="582"/>
          <ac:spMkLst>
            <pc:docMk/>
            <pc:sldMk cId="235799070" sldId="306"/>
            <ac:spMk id="2" creationId="{25541762-64D3-DE4D-B4DA-A39B02A3969F}"/>
          </ac:spMkLst>
        </pc:spChg>
      </pc:sldChg>
      <pc:sldChg chg="addSp modSp del">
        <pc:chgData name="guo dong" userId="d2f6c254f3e27c34" providerId="LiveId" clId="{656CBC09-2B55-934D-B089-3768A5A70E83}" dt="2021-08-15T16:33:35.333" v="13594" actId="2696"/>
        <pc:sldMkLst>
          <pc:docMk/>
          <pc:sldMk cId="2548977059" sldId="307"/>
        </pc:sldMkLst>
        <pc:spChg chg="add mod">
          <ac:chgData name="guo dong" userId="d2f6c254f3e27c34" providerId="LiveId" clId="{656CBC09-2B55-934D-B089-3768A5A70E83}" dt="2021-08-10T09:16:36.943" v="582"/>
          <ac:spMkLst>
            <pc:docMk/>
            <pc:sldMk cId="2548977059" sldId="307"/>
            <ac:spMk id="3" creationId="{B9CE3D69-6CED-D34F-A147-C6C8858F9FD7}"/>
          </ac:spMkLst>
        </pc:spChg>
      </pc:sldChg>
      <pc:sldChg chg="addSp delSp modSp mod modTransition modAnim modNotesTx">
        <pc:chgData name="guo dong" userId="d2f6c254f3e27c34" providerId="LiveId" clId="{656CBC09-2B55-934D-B089-3768A5A70E83}" dt="2021-08-19T02:45:20.993" v="20859" actId="1076"/>
        <pc:sldMkLst>
          <pc:docMk/>
          <pc:sldMk cId="2164771852" sldId="308"/>
        </pc:sldMkLst>
        <pc:spChg chg="mod">
          <ac:chgData name="guo dong" userId="d2f6c254f3e27c34" providerId="LiveId" clId="{656CBC09-2B55-934D-B089-3768A5A70E83}" dt="2021-08-16T02:11:42.965" v="14806" actId="14100"/>
          <ac:spMkLst>
            <pc:docMk/>
            <pc:sldMk cId="2164771852" sldId="308"/>
            <ac:spMk id="2" creationId="{60A3FD0D-025C-DB41-9A93-B4DC0F2EC55C}"/>
          </ac:spMkLst>
        </pc:spChg>
        <pc:spChg chg="mod">
          <ac:chgData name="guo dong" userId="d2f6c254f3e27c34" providerId="LiveId" clId="{656CBC09-2B55-934D-B089-3768A5A70E83}" dt="2021-08-19T02:43:51.055" v="20852" actId="20577"/>
          <ac:spMkLst>
            <pc:docMk/>
            <pc:sldMk cId="2164771852" sldId="308"/>
            <ac:spMk id="3" creationId="{7356994E-3CE6-2142-9D91-5DD6CC9A17C4}"/>
          </ac:spMkLst>
        </pc:spChg>
        <pc:spChg chg="add del mod">
          <ac:chgData name="guo dong" userId="d2f6c254f3e27c34" providerId="LiveId" clId="{656CBC09-2B55-934D-B089-3768A5A70E83}" dt="2021-08-18T02:27:38.389" v="19117"/>
          <ac:spMkLst>
            <pc:docMk/>
            <pc:sldMk cId="2164771852" sldId="308"/>
            <ac:spMk id="4" creationId="{674992BB-5474-6646-8E83-1AAA4B04C9E0}"/>
          </ac:spMkLst>
        </pc:spChg>
        <pc:picChg chg="add del mod">
          <ac:chgData name="guo dong" userId="d2f6c254f3e27c34" providerId="LiveId" clId="{656CBC09-2B55-934D-B089-3768A5A70E83}" dt="2021-08-15T16:33:02.297" v="13588"/>
          <ac:picMkLst>
            <pc:docMk/>
            <pc:sldMk cId="2164771852" sldId="308"/>
            <ac:picMk id="5" creationId="{9CDFB121-5831-4242-8FE4-DA00FFBC10EC}"/>
          </ac:picMkLst>
        </pc:picChg>
        <pc:picChg chg="add mod">
          <ac:chgData name="guo dong" userId="d2f6c254f3e27c34" providerId="LiveId" clId="{656CBC09-2B55-934D-B089-3768A5A70E83}" dt="2021-08-19T02:45:20.993" v="20859" actId="1076"/>
          <ac:picMkLst>
            <pc:docMk/>
            <pc:sldMk cId="2164771852" sldId="308"/>
            <ac:picMk id="5" creationId="{F80CFDC9-14A4-0A4E-AF80-2E3AFA3B14DE}"/>
          </ac:picMkLst>
        </pc:picChg>
        <pc:picChg chg="add del mod">
          <ac:chgData name="guo dong" userId="d2f6c254f3e27c34" providerId="LiveId" clId="{656CBC09-2B55-934D-B089-3768A5A70E83}" dt="2021-08-15T16:34:28.724" v="13596"/>
          <ac:picMkLst>
            <pc:docMk/>
            <pc:sldMk cId="2164771852" sldId="308"/>
            <ac:picMk id="6" creationId="{3131658C-EA86-9D47-930D-4E134B51719E}"/>
          </ac:picMkLst>
        </pc:picChg>
        <pc:picChg chg="add del mod">
          <ac:chgData name="guo dong" userId="d2f6c254f3e27c34" providerId="LiveId" clId="{656CBC09-2B55-934D-B089-3768A5A70E83}" dt="2021-08-15T18:57:41.314" v="14801"/>
          <ac:picMkLst>
            <pc:docMk/>
            <pc:sldMk cId="2164771852" sldId="308"/>
            <ac:picMk id="7" creationId="{4505ABCC-B799-A44F-8CFD-DCAAA5B2DB9E}"/>
          </ac:picMkLst>
        </pc:picChg>
        <pc:picChg chg="add mod">
          <ac:chgData name="guo dong" userId="d2f6c254f3e27c34" providerId="LiveId" clId="{656CBC09-2B55-934D-B089-3768A5A70E83}" dt="2021-08-15T18:58:14.951" v="14802"/>
          <ac:picMkLst>
            <pc:docMk/>
            <pc:sldMk cId="2164771852" sldId="308"/>
            <ac:picMk id="8" creationId="{D810D949-C870-9041-8BC8-012710F28F4A}"/>
          </ac:picMkLst>
        </pc:picChg>
        <pc:picChg chg="add del">
          <ac:chgData name="guo dong" userId="d2f6c254f3e27c34" providerId="LiveId" clId="{656CBC09-2B55-934D-B089-3768A5A70E83}" dt="2021-08-19T02:44:33.660" v="20854"/>
          <ac:picMkLst>
            <pc:docMk/>
            <pc:sldMk cId="2164771852" sldId="308"/>
            <ac:picMk id="1026" creationId="{35EC51E7-AB39-414A-97D3-7D6D7D79EE65}"/>
          </ac:picMkLst>
        </pc:picChg>
      </pc:sldChg>
      <pc:sldChg chg="addSp modSp del mod">
        <pc:chgData name="guo dong" userId="d2f6c254f3e27c34" providerId="LiveId" clId="{656CBC09-2B55-934D-B089-3768A5A70E83}" dt="2021-08-15T12:40:17.464" v="6315" actId="2696"/>
        <pc:sldMkLst>
          <pc:docMk/>
          <pc:sldMk cId="2204589538" sldId="309"/>
        </pc:sldMkLst>
        <pc:spChg chg="add mod">
          <ac:chgData name="guo dong" userId="d2f6c254f3e27c34" providerId="LiveId" clId="{656CBC09-2B55-934D-B089-3768A5A70E83}" dt="2021-08-10T09:16:36.943" v="582"/>
          <ac:spMkLst>
            <pc:docMk/>
            <pc:sldMk cId="2204589538" sldId="309"/>
            <ac:spMk id="2" creationId="{65F7B937-41F4-B64A-9B7B-A09F2CE9A379}"/>
          </ac:spMkLst>
        </pc:spChg>
        <pc:spChg chg="add mod">
          <ac:chgData name="guo dong" userId="d2f6c254f3e27c34" providerId="LiveId" clId="{656CBC09-2B55-934D-B089-3768A5A70E83}" dt="2021-08-15T10:29:29.801" v="4552" actId="1076"/>
          <ac:spMkLst>
            <pc:docMk/>
            <pc:sldMk cId="2204589538" sldId="309"/>
            <ac:spMk id="5" creationId="{C2E882E4-C9BF-1444-9913-8FE893C84C86}"/>
          </ac:spMkLst>
        </pc:spChg>
      </pc:sldChg>
      <pc:sldChg chg="addSp delSp modSp mod modTransition modAnim modNotesTx">
        <pc:chgData name="guo dong" userId="d2f6c254f3e27c34" providerId="LiveId" clId="{656CBC09-2B55-934D-B089-3768A5A70E83}" dt="2021-08-15T17:11:19.044" v="13724"/>
        <pc:sldMkLst>
          <pc:docMk/>
          <pc:sldMk cId="3832878854" sldId="310"/>
        </pc:sldMkLst>
        <pc:spChg chg="mod">
          <ac:chgData name="guo dong" userId="d2f6c254f3e27c34" providerId="LiveId" clId="{656CBC09-2B55-934D-B089-3768A5A70E83}" dt="2021-08-15T13:30:03.014" v="6515" actId="20577"/>
          <ac:spMkLst>
            <pc:docMk/>
            <pc:sldMk cId="3832878854" sldId="310"/>
            <ac:spMk id="2" creationId="{055783E1-29F9-A44F-AEEF-6CDC1186614A}"/>
          </ac:spMkLst>
        </pc:spChg>
        <pc:spChg chg="mod">
          <ac:chgData name="guo dong" userId="d2f6c254f3e27c34" providerId="LiveId" clId="{656CBC09-2B55-934D-B089-3768A5A70E83}" dt="2021-08-15T12:38:58.707" v="6313" actId="20577"/>
          <ac:spMkLst>
            <pc:docMk/>
            <pc:sldMk cId="3832878854" sldId="310"/>
            <ac:spMk id="3" creationId="{9B7A3108-6730-BF41-A9F2-58E44982EFB5}"/>
          </ac:spMkLst>
        </pc:spChg>
        <pc:spChg chg="add mod">
          <ac:chgData name="guo dong" userId="d2f6c254f3e27c34" providerId="LiveId" clId="{656CBC09-2B55-934D-B089-3768A5A70E83}" dt="2021-08-10T09:16:36.943" v="582"/>
          <ac:spMkLst>
            <pc:docMk/>
            <pc:sldMk cId="3832878854" sldId="310"/>
            <ac:spMk id="4" creationId="{BE8AB2D0-DC4F-2D41-B346-B88EE1771D9A}"/>
          </ac:spMkLst>
        </pc:spChg>
        <pc:spChg chg="add mod">
          <ac:chgData name="guo dong" userId="d2f6c254f3e27c34" providerId="LiveId" clId="{656CBC09-2B55-934D-B089-3768A5A70E83}" dt="2021-08-15T12:39:32.288" v="6314"/>
          <ac:spMkLst>
            <pc:docMk/>
            <pc:sldMk cId="3832878854" sldId="310"/>
            <ac:spMk id="5" creationId="{761CD4B0-73EE-0F48-813E-DD2000500E17}"/>
          </ac:spMkLst>
        </pc:spChg>
        <pc:spChg chg="add mod">
          <ac:chgData name="guo dong" userId="d2f6c254f3e27c34" providerId="LiveId" clId="{656CBC09-2B55-934D-B089-3768A5A70E83}" dt="2021-08-15T12:39:32.288" v="6314"/>
          <ac:spMkLst>
            <pc:docMk/>
            <pc:sldMk cId="3832878854" sldId="310"/>
            <ac:spMk id="6" creationId="{6E03BCA2-20A5-1C45-A60B-A836BBE5DC38}"/>
          </ac:spMkLst>
        </pc:spChg>
        <pc:spChg chg="add mod">
          <ac:chgData name="guo dong" userId="d2f6c254f3e27c34" providerId="LiveId" clId="{656CBC09-2B55-934D-B089-3768A5A70E83}" dt="2021-08-15T12:39:32.288" v="6314"/>
          <ac:spMkLst>
            <pc:docMk/>
            <pc:sldMk cId="3832878854" sldId="310"/>
            <ac:spMk id="7" creationId="{30DA3FF5-290B-1A45-9A9F-0714C4BD3DCB}"/>
          </ac:spMkLst>
        </pc:spChg>
        <pc:spChg chg="add mod">
          <ac:chgData name="guo dong" userId="d2f6c254f3e27c34" providerId="LiveId" clId="{656CBC09-2B55-934D-B089-3768A5A70E83}" dt="2021-08-15T12:39:32.288" v="6314"/>
          <ac:spMkLst>
            <pc:docMk/>
            <pc:sldMk cId="3832878854" sldId="310"/>
            <ac:spMk id="25" creationId="{59670C23-55F1-F242-9207-83E31BC81147}"/>
          </ac:spMkLst>
        </pc:spChg>
        <pc:spChg chg="add mod">
          <ac:chgData name="guo dong" userId="d2f6c254f3e27c34" providerId="LiveId" clId="{656CBC09-2B55-934D-B089-3768A5A70E83}" dt="2021-08-15T12:39:32.288" v="6314"/>
          <ac:spMkLst>
            <pc:docMk/>
            <pc:sldMk cId="3832878854" sldId="310"/>
            <ac:spMk id="26" creationId="{51A9F7D3-72DB-1247-A305-675D6D32ABB9}"/>
          </ac:spMkLst>
        </pc:spChg>
        <pc:spChg chg="add mod">
          <ac:chgData name="guo dong" userId="d2f6c254f3e27c34" providerId="LiveId" clId="{656CBC09-2B55-934D-B089-3768A5A70E83}" dt="2021-08-15T12:39:32.288" v="6314"/>
          <ac:spMkLst>
            <pc:docMk/>
            <pc:sldMk cId="3832878854" sldId="310"/>
            <ac:spMk id="27" creationId="{46586E6C-1AC8-1642-9470-5FC3CA1941CD}"/>
          </ac:spMkLst>
        </pc:spChg>
        <pc:spChg chg="add mod">
          <ac:chgData name="guo dong" userId="d2f6c254f3e27c34" providerId="LiveId" clId="{656CBC09-2B55-934D-B089-3768A5A70E83}" dt="2021-08-15T12:39:32.288" v="6314"/>
          <ac:spMkLst>
            <pc:docMk/>
            <pc:sldMk cId="3832878854" sldId="310"/>
            <ac:spMk id="28" creationId="{E026C450-CEE1-B94B-8072-F8D32661C068}"/>
          </ac:spMkLst>
        </pc:spChg>
        <pc:spChg chg="add mod">
          <ac:chgData name="guo dong" userId="d2f6c254f3e27c34" providerId="LiveId" clId="{656CBC09-2B55-934D-B089-3768A5A70E83}" dt="2021-08-15T12:39:32.288" v="6314"/>
          <ac:spMkLst>
            <pc:docMk/>
            <pc:sldMk cId="3832878854" sldId="310"/>
            <ac:spMk id="29" creationId="{A059AE8C-DD1A-964B-979E-17B9DD21B4BD}"/>
          </ac:spMkLst>
        </pc:spChg>
        <pc:spChg chg="add mod">
          <ac:chgData name="guo dong" userId="d2f6c254f3e27c34" providerId="LiveId" clId="{656CBC09-2B55-934D-B089-3768A5A70E83}" dt="2021-08-15T12:39:32.288" v="6314"/>
          <ac:spMkLst>
            <pc:docMk/>
            <pc:sldMk cId="3832878854" sldId="310"/>
            <ac:spMk id="30" creationId="{A131CE04-3756-5D4A-B2BD-9D251FB5C26D}"/>
          </ac:spMkLst>
        </pc:spChg>
        <pc:spChg chg="add mod">
          <ac:chgData name="guo dong" userId="d2f6c254f3e27c34" providerId="LiveId" clId="{656CBC09-2B55-934D-B089-3768A5A70E83}" dt="2021-08-15T12:39:32.288" v="6314"/>
          <ac:spMkLst>
            <pc:docMk/>
            <pc:sldMk cId="3832878854" sldId="310"/>
            <ac:spMk id="31" creationId="{6A6EEF89-2FC9-804E-B9B3-81C0FABE7ED1}"/>
          </ac:spMkLst>
        </pc:spChg>
        <pc:spChg chg="add mod">
          <ac:chgData name="guo dong" userId="d2f6c254f3e27c34" providerId="LiveId" clId="{656CBC09-2B55-934D-B089-3768A5A70E83}" dt="2021-08-15T12:39:32.288" v="6314"/>
          <ac:spMkLst>
            <pc:docMk/>
            <pc:sldMk cId="3832878854" sldId="310"/>
            <ac:spMk id="32" creationId="{8A851D9C-5B52-9841-B787-84790F3F00D6}"/>
          </ac:spMkLst>
        </pc:spChg>
        <pc:spChg chg="add mod">
          <ac:chgData name="guo dong" userId="d2f6c254f3e27c34" providerId="LiveId" clId="{656CBC09-2B55-934D-B089-3768A5A70E83}" dt="2021-08-15T12:39:32.288" v="6314"/>
          <ac:spMkLst>
            <pc:docMk/>
            <pc:sldMk cId="3832878854" sldId="310"/>
            <ac:spMk id="33" creationId="{7FC670D8-5F1F-5949-BCF4-424A5CF27288}"/>
          </ac:spMkLst>
        </pc:spChg>
        <pc:spChg chg="add mod">
          <ac:chgData name="guo dong" userId="d2f6c254f3e27c34" providerId="LiveId" clId="{656CBC09-2B55-934D-B089-3768A5A70E83}" dt="2021-08-15T12:39:32.288" v="6314"/>
          <ac:spMkLst>
            <pc:docMk/>
            <pc:sldMk cId="3832878854" sldId="310"/>
            <ac:spMk id="38" creationId="{E3295172-6177-2C4F-88BC-AC9E6C643C2E}"/>
          </ac:spMkLst>
        </pc:spChg>
        <pc:spChg chg="add mod">
          <ac:chgData name="guo dong" userId="d2f6c254f3e27c34" providerId="LiveId" clId="{656CBC09-2B55-934D-B089-3768A5A70E83}" dt="2021-08-15T12:39:32.288" v="6314"/>
          <ac:spMkLst>
            <pc:docMk/>
            <pc:sldMk cId="3832878854" sldId="310"/>
            <ac:spMk id="39" creationId="{20D2F327-2AC0-7F4A-A2E9-E0161D0BE8BB}"/>
          </ac:spMkLst>
        </pc:spChg>
        <pc:spChg chg="add mod">
          <ac:chgData name="guo dong" userId="d2f6c254f3e27c34" providerId="LiveId" clId="{656CBC09-2B55-934D-B089-3768A5A70E83}" dt="2021-08-15T12:39:32.288" v="6314"/>
          <ac:spMkLst>
            <pc:docMk/>
            <pc:sldMk cId="3832878854" sldId="310"/>
            <ac:spMk id="40" creationId="{5781303D-FDEE-CB4F-ACDF-3ACC33BAF074}"/>
          </ac:spMkLst>
        </pc:spChg>
        <pc:spChg chg="add mod">
          <ac:chgData name="guo dong" userId="d2f6c254f3e27c34" providerId="LiveId" clId="{656CBC09-2B55-934D-B089-3768A5A70E83}" dt="2021-08-15T13:42:54.517" v="7078" actId="1076"/>
          <ac:spMkLst>
            <pc:docMk/>
            <pc:sldMk cId="3832878854" sldId="310"/>
            <ac:spMk id="41" creationId="{BEFDA801-2DFD-D141-9AD5-455F29A18BB7}"/>
          </ac:spMkLst>
        </pc:spChg>
        <pc:picChg chg="add mod">
          <ac:chgData name="guo dong" userId="d2f6c254f3e27c34" providerId="LiveId" clId="{656CBC09-2B55-934D-B089-3768A5A70E83}" dt="2021-08-15T12:39:32.288" v="6314"/>
          <ac:picMkLst>
            <pc:docMk/>
            <pc:sldMk cId="3832878854" sldId="310"/>
            <ac:picMk id="8" creationId="{5FCC9DCE-97A5-624B-A6DA-83ABD2FA1FB3}"/>
          </ac:picMkLst>
        </pc:picChg>
        <pc:picChg chg="add mod">
          <ac:chgData name="guo dong" userId="d2f6c254f3e27c34" providerId="LiveId" clId="{656CBC09-2B55-934D-B089-3768A5A70E83}" dt="2021-08-15T12:39:32.288" v="6314"/>
          <ac:picMkLst>
            <pc:docMk/>
            <pc:sldMk cId="3832878854" sldId="310"/>
            <ac:picMk id="9" creationId="{69A3497B-BD6A-284E-85EF-9B1FC385FC97}"/>
          </ac:picMkLst>
        </pc:picChg>
        <pc:picChg chg="add mod">
          <ac:chgData name="guo dong" userId="d2f6c254f3e27c34" providerId="LiveId" clId="{656CBC09-2B55-934D-B089-3768A5A70E83}" dt="2021-08-15T12:39:32.288" v="6314"/>
          <ac:picMkLst>
            <pc:docMk/>
            <pc:sldMk cId="3832878854" sldId="310"/>
            <ac:picMk id="10" creationId="{95F14659-FC2B-5D4D-B29D-A9880F718C67}"/>
          </ac:picMkLst>
        </pc:picChg>
        <pc:picChg chg="add mod">
          <ac:chgData name="guo dong" userId="d2f6c254f3e27c34" providerId="LiveId" clId="{656CBC09-2B55-934D-B089-3768A5A70E83}" dt="2021-08-15T12:39:32.288" v="6314"/>
          <ac:picMkLst>
            <pc:docMk/>
            <pc:sldMk cId="3832878854" sldId="310"/>
            <ac:picMk id="11" creationId="{B8AF9DB4-EDD9-1A45-BE31-FA9D9FB017FE}"/>
          </ac:picMkLst>
        </pc:picChg>
        <pc:picChg chg="add mod">
          <ac:chgData name="guo dong" userId="d2f6c254f3e27c34" providerId="LiveId" clId="{656CBC09-2B55-934D-B089-3768A5A70E83}" dt="2021-08-15T12:39:32.288" v="6314"/>
          <ac:picMkLst>
            <pc:docMk/>
            <pc:sldMk cId="3832878854" sldId="310"/>
            <ac:picMk id="12" creationId="{2DC96D08-0887-3445-90F9-476A0D1B5E5C}"/>
          </ac:picMkLst>
        </pc:picChg>
        <pc:picChg chg="add mod">
          <ac:chgData name="guo dong" userId="d2f6c254f3e27c34" providerId="LiveId" clId="{656CBC09-2B55-934D-B089-3768A5A70E83}" dt="2021-08-15T12:39:32.288" v="6314"/>
          <ac:picMkLst>
            <pc:docMk/>
            <pc:sldMk cId="3832878854" sldId="310"/>
            <ac:picMk id="13" creationId="{6606A2F1-704D-9240-825A-FE45D129E433}"/>
          </ac:picMkLst>
        </pc:picChg>
        <pc:picChg chg="add mod">
          <ac:chgData name="guo dong" userId="d2f6c254f3e27c34" providerId="LiveId" clId="{656CBC09-2B55-934D-B089-3768A5A70E83}" dt="2021-08-15T12:39:32.288" v="6314"/>
          <ac:picMkLst>
            <pc:docMk/>
            <pc:sldMk cId="3832878854" sldId="310"/>
            <ac:picMk id="14" creationId="{CE115B3E-6994-AD45-A973-8755D44C6816}"/>
          </ac:picMkLst>
        </pc:picChg>
        <pc:picChg chg="add mod">
          <ac:chgData name="guo dong" userId="d2f6c254f3e27c34" providerId="LiveId" clId="{656CBC09-2B55-934D-B089-3768A5A70E83}" dt="2021-08-15T12:39:32.288" v="6314"/>
          <ac:picMkLst>
            <pc:docMk/>
            <pc:sldMk cId="3832878854" sldId="310"/>
            <ac:picMk id="21" creationId="{EE8A423A-2A0E-414C-82A1-2FF858F42557}"/>
          </ac:picMkLst>
        </pc:picChg>
        <pc:picChg chg="add del mod">
          <ac:chgData name="guo dong" userId="d2f6c254f3e27c34" providerId="LiveId" clId="{656CBC09-2B55-934D-B089-3768A5A70E83}" dt="2021-08-15T16:32:45.222" v="13587"/>
          <ac:picMkLst>
            <pc:docMk/>
            <pc:sldMk cId="3832878854" sldId="310"/>
            <ac:picMk id="42" creationId="{B74A0916-EBDC-CF45-9BB1-074EC8BAD96D}"/>
          </ac:picMkLst>
        </pc:picChg>
        <pc:picChg chg="add del mod">
          <ac:chgData name="guo dong" userId="d2f6c254f3e27c34" providerId="LiveId" clId="{656CBC09-2B55-934D-B089-3768A5A70E83}" dt="2021-08-15T16:33:04.545" v="13589"/>
          <ac:picMkLst>
            <pc:docMk/>
            <pc:sldMk cId="3832878854" sldId="310"/>
            <ac:picMk id="43" creationId="{BCA23224-80FF-264A-B89C-282B2097B925}"/>
          </ac:picMkLst>
        </pc:picChg>
        <pc:picChg chg="add del mod">
          <ac:chgData name="guo dong" userId="d2f6c254f3e27c34" providerId="LiveId" clId="{656CBC09-2B55-934D-B089-3768A5A70E83}" dt="2021-08-15T16:35:24.129" v="13598"/>
          <ac:picMkLst>
            <pc:docMk/>
            <pc:sldMk cId="3832878854" sldId="310"/>
            <ac:picMk id="44" creationId="{D01AB265-F729-E747-B706-A976AE28ED6F}"/>
          </ac:picMkLst>
        </pc:picChg>
        <pc:picChg chg="add del mod">
          <ac:chgData name="guo dong" userId="d2f6c254f3e27c34" providerId="LiveId" clId="{656CBC09-2B55-934D-B089-3768A5A70E83}" dt="2021-08-15T16:35:38.398" v="13600"/>
          <ac:picMkLst>
            <pc:docMk/>
            <pc:sldMk cId="3832878854" sldId="310"/>
            <ac:picMk id="45" creationId="{7DD77186-32AE-A040-9E60-AF89ED26D3B7}"/>
          </ac:picMkLst>
        </pc:picChg>
        <pc:picChg chg="add del mod">
          <ac:chgData name="guo dong" userId="d2f6c254f3e27c34" providerId="LiveId" clId="{656CBC09-2B55-934D-B089-3768A5A70E83}" dt="2021-08-15T16:37:00.159" v="13602"/>
          <ac:picMkLst>
            <pc:docMk/>
            <pc:sldMk cId="3832878854" sldId="310"/>
            <ac:picMk id="46" creationId="{91167E1C-C254-3D42-A68C-561C356DD7A0}"/>
          </ac:picMkLst>
        </pc:picChg>
        <pc:picChg chg="add del mod">
          <ac:chgData name="guo dong" userId="d2f6c254f3e27c34" providerId="LiveId" clId="{656CBC09-2B55-934D-B089-3768A5A70E83}" dt="2021-08-15T16:37:10.544" v="13604"/>
          <ac:picMkLst>
            <pc:docMk/>
            <pc:sldMk cId="3832878854" sldId="310"/>
            <ac:picMk id="47" creationId="{3C2D7105-C2EC-7140-A8C4-608A0AF9F0E4}"/>
          </ac:picMkLst>
        </pc:picChg>
        <pc:picChg chg="add del mod">
          <ac:chgData name="guo dong" userId="d2f6c254f3e27c34" providerId="LiveId" clId="{656CBC09-2B55-934D-B089-3768A5A70E83}" dt="2021-08-15T17:10:19.917" v="13723"/>
          <ac:picMkLst>
            <pc:docMk/>
            <pc:sldMk cId="3832878854" sldId="310"/>
            <ac:picMk id="48" creationId="{DDA55AF1-E34B-A141-B5D8-D9731EF70CCD}"/>
          </ac:picMkLst>
        </pc:picChg>
        <pc:picChg chg="add mod">
          <ac:chgData name="guo dong" userId="d2f6c254f3e27c34" providerId="LiveId" clId="{656CBC09-2B55-934D-B089-3768A5A70E83}" dt="2021-08-15T17:11:19.044" v="13724"/>
          <ac:picMkLst>
            <pc:docMk/>
            <pc:sldMk cId="3832878854" sldId="310"/>
            <ac:picMk id="49" creationId="{08B90F96-8BFA-E243-B784-F8763D594E24}"/>
          </ac:picMkLst>
        </pc:picChg>
        <pc:cxnChg chg="add mod">
          <ac:chgData name="guo dong" userId="d2f6c254f3e27c34" providerId="LiveId" clId="{656CBC09-2B55-934D-B089-3768A5A70E83}" dt="2021-08-15T12:39:32.288" v="6314"/>
          <ac:cxnSpMkLst>
            <pc:docMk/>
            <pc:sldMk cId="3832878854" sldId="310"/>
            <ac:cxnSpMk id="15" creationId="{44B21736-9D1E-8149-9F09-220CF1F684ED}"/>
          </ac:cxnSpMkLst>
        </pc:cxnChg>
        <pc:cxnChg chg="add mod">
          <ac:chgData name="guo dong" userId="d2f6c254f3e27c34" providerId="LiveId" clId="{656CBC09-2B55-934D-B089-3768A5A70E83}" dt="2021-08-15T12:39:32.288" v="6314"/>
          <ac:cxnSpMkLst>
            <pc:docMk/>
            <pc:sldMk cId="3832878854" sldId="310"/>
            <ac:cxnSpMk id="16" creationId="{71A76049-9971-FB47-8D3F-7241990BCD39}"/>
          </ac:cxnSpMkLst>
        </pc:cxnChg>
        <pc:cxnChg chg="add mod">
          <ac:chgData name="guo dong" userId="d2f6c254f3e27c34" providerId="LiveId" clId="{656CBC09-2B55-934D-B089-3768A5A70E83}" dt="2021-08-15T12:39:32.288" v="6314"/>
          <ac:cxnSpMkLst>
            <pc:docMk/>
            <pc:sldMk cId="3832878854" sldId="310"/>
            <ac:cxnSpMk id="17" creationId="{AF1D4927-7CF5-6442-95FD-ED8E274B1086}"/>
          </ac:cxnSpMkLst>
        </pc:cxnChg>
        <pc:cxnChg chg="add mod">
          <ac:chgData name="guo dong" userId="d2f6c254f3e27c34" providerId="LiveId" clId="{656CBC09-2B55-934D-B089-3768A5A70E83}" dt="2021-08-15T12:39:32.288" v="6314"/>
          <ac:cxnSpMkLst>
            <pc:docMk/>
            <pc:sldMk cId="3832878854" sldId="310"/>
            <ac:cxnSpMk id="18" creationId="{91A4851D-77EB-C042-B2BD-FFE70410C36B}"/>
          </ac:cxnSpMkLst>
        </pc:cxnChg>
        <pc:cxnChg chg="add mod">
          <ac:chgData name="guo dong" userId="d2f6c254f3e27c34" providerId="LiveId" clId="{656CBC09-2B55-934D-B089-3768A5A70E83}" dt="2021-08-15T12:39:32.288" v="6314"/>
          <ac:cxnSpMkLst>
            <pc:docMk/>
            <pc:sldMk cId="3832878854" sldId="310"/>
            <ac:cxnSpMk id="19" creationId="{B081411F-5F76-7543-A5ED-4BF8D799E337}"/>
          </ac:cxnSpMkLst>
        </pc:cxnChg>
        <pc:cxnChg chg="add mod">
          <ac:chgData name="guo dong" userId="d2f6c254f3e27c34" providerId="LiveId" clId="{656CBC09-2B55-934D-B089-3768A5A70E83}" dt="2021-08-15T12:39:32.288" v="6314"/>
          <ac:cxnSpMkLst>
            <pc:docMk/>
            <pc:sldMk cId="3832878854" sldId="310"/>
            <ac:cxnSpMk id="20" creationId="{9EC72C3F-FBC3-7441-9E10-45DDB87C8E8D}"/>
          </ac:cxnSpMkLst>
        </pc:cxnChg>
        <pc:cxnChg chg="add mod">
          <ac:chgData name="guo dong" userId="d2f6c254f3e27c34" providerId="LiveId" clId="{656CBC09-2B55-934D-B089-3768A5A70E83}" dt="2021-08-15T12:39:32.288" v="6314"/>
          <ac:cxnSpMkLst>
            <pc:docMk/>
            <pc:sldMk cId="3832878854" sldId="310"/>
            <ac:cxnSpMk id="22" creationId="{1790B0B9-EB58-6D49-84C6-30F7DCA99818}"/>
          </ac:cxnSpMkLst>
        </pc:cxnChg>
        <pc:cxnChg chg="add mod">
          <ac:chgData name="guo dong" userId="d2f6c254f3e27c34" providerId="LiveId" clId="{656CBC09-2B55-934D-B089-3768A5A70E83}" dt="2021-08-15T12:39:32.288" v="6314"/>
          <ac:cxnSpMkLst>
            <pc:docMk/>
            <pc:sldMk cId="3832878854" sldId="310"/>
            <ac:cxnSpMk id="23" creationId="{3E790660-6355-FB4C-A8EF-6ECC49C5A888}"/>
          </ac:cxnSpMkLst>
        </pc:cxnChg>
        <pc:cxnChg chg="add mod">
          <ac:chgData name="guo dong" userId="d2f6c254f3e27c34" providerId="LiveId" clId="{656CBC09-2B55-934D-B089-3768A5A70E83}" dt="2021-08-15T12:39:32.288" v="6314"/>
          <ac:cxnSpMkLst>
            <pc:docMk/>
            <pc:sldMk cId="3832878854" sldId="310"/>
            <ac:cxnSpMk id="24" creationId="{1E5B0970-D6FA-A846-89E5-7BA54537B1EA}"/>
          </ac:cxnSpMkLst>
        </pc:cxnChg>
        <pc:cxnChg chg="add mod">
          <ac:chgData name="guo dong" userId="d2f6c254f3e27c34" providerId="LiveId" clId="{656CBC09-2B55-934D-B089-3768A5A70E83}" dt="2021-08-15T12:39:32.288" v="6314"/>
          <ac:cxnSpMkLst>
            <pc:docMk/>
            <pc:sldMk cId="3832878854" sldId="310"/>
            <ac:cxnSpMk id="34" creationId="{41D78C54-AD5E-134B-A83C-F3CA47A80C52}"/>
          </ac:cxnSpMkLst>
        </pc:cxnChg>
        <pc:cxnChg chg="add mod">
          <ac:chgData name="guo dong" userId="d2f6c254f3e27c34" providerId="LiveId" clId="{656CBC09-2B55-934D-B089-3768A5A70E83}" dt="2021-08-15T12:39:32.288" v="6314"/>
          <ac:cxnSpMkLst>
            <pc:docMk/>
            <pc:sldMk cId="3832878854" sldId="310"/>
            <ac:cxnSpMk id="35" creationId="{9205D826-E24E-D84A-940F-987D1DE273BE}"/>
          </ac:cxnSpMkLst>
        </pc:cxnChg>
        <pc:cxnChg chg="add mod">
          <ac:chgData name="guo dong" userId="d2f6c254f3e27c34" providerId="LiveId" clId="{656CBC09-2B55-934D-B089-3768A5A70E83}" dt="2021-08-15T12:39:32.288" v="6314"/>
          <ac:cxnSpMkLst>
            <pc:docMk/>
            <pc:sldMk cId="3832878854" sldId="310"/>
            <ac:cxnSpMk id="36" creationId="{7930F0EE-D252-264A-8F57-6B22A0C3229F}"/>
          </ac:cxnSpMkLst>
        </pc:cxnChg>
        <pc:cxnChg chg="add mod">
          <ac:chgData name="guo dong" userId="d2f6c254f3e27c34" providerId="LiveId" clId="{656CBC09-2B55-934D-B089-3768A5A70E83}" dt="2021-08-15T12:39:32.288" v="6314"/>
          <ac:cxnSpMkLst>
            <pc:docMk/>
            <pc:sldMk cId="3832878854" sldId="310"/>
            <ac:cxnSpMk id="37" creationId="{C82F53E4-CAEA-BC42-8C3F-8F64CF36473A}"/>
          </ac:cxnSpMkLst>
        </pc:cxnChg>
      </pc:sldChg>
      <pc:sldChg chg="addSp modSp del">
        <pc:chgData name="guo dong" userId="d2f6c254f3e27c34" providerId="LiveId" clId="{656CBC09-2B55-934D-B089-3768A5A70E83}" dt="2021-08-15T16:33:35.333" v="13594" actId="2696"/>
        <pc:sldMkLst>
          <pc:docMk/>
          <pc:sldMk cId="4262582610" sldId="311"/>
        </pc:sldMkLst>
        <pc:spChg chg="add mod">
          <ac:chgData name="guo dong" userId="d2f6c254f3e27c34" providerId="LiveId" clId="{656CBC09-2B55-934D-B089-3768A5A70E83}" dt="2021-08-10T09:16:36.943" v="582"/>
          <ac:spMkLst>
            <pc:docMk/>
            <pc:sldMk cId="4262582610" sldId="311"/>
            <ac:spMk id="4" creationId="{2BFADBA5-9F0B-BC4F-B462-BAF754E616A8}"/>
          </ac:spMkLst>
        </pc:spChg>
      </pc:sldChg>
      <pc:sldChg chg="addSp modSp del">
        <pc:chgData name="guo dong" userId="d2f6c254f3e27c34" providerId="LiveId" clId="{656CBC09-2B55-934D-B089-3768A5A70E83}" dt="2021-08-15T10:26:27.456" v="4538" actId="2696"/>
        <pc:sldMkLst>
          <pc:docMk/>
          <pc:sldMk cId="558084183" sldId="312"/>
        </pc:sldMkLst>
        <pc:spChg chg="add mod">
          <ac:chgData name="guo dong" userId="d2f6c254f3e27c34" providerId="LiveId" clId="{656CBC09-2B55-934D-B089-3768A5A70E83}" dt="2021-08-10T09:16:36.943" v="582"/>
          <ac:spMkLst>
            <pc:docMk/>
            <pc:sldMk cId="558084183" sldId="312"/>
            <ac:spMk id="3" creationId="{8278599F-6175-7248-8308-0CAB0B1B613C}"/>
          </ac:spMkLst>
        </pc:spChg>
      </pc:sldChg>
      <pc:sldChg chg="addSp modSp del">
        <pc:chgData name="guo dong" userId="d2f6c254f3e27c34" providerId="LiveId" clId="{656CBC09-2B55-934D-B089-3768A5A70E83}" dt="2021-08-15T10:26:27.456" v="4538" actId="2696"/>
        <pc:sldMkLst>
          <pc:docMk/>
          <pc:sldMk cId="4021953251" sldId="313"/>
        </pc:sldMkLst>
        <pc:spChg chg="add mod">
          <ac:chgData name="guo dong" userId="d2f6c254f3e27c34" providerId="LiveId" clId="{656CBC09-2B55-934D-B089-3768A5A70E83}" dt="2021-08-10T09:16:36.943" v="582"/>
          <ac:spMkLst>
            <pc:docMk/>
            <pc:sldMk cId="4021953251" sldId="313"/>
            <ac:spMk id="3" creationId="{0F2C76D2-022E-FE42-B818-D10779EA0953}"/>
          </ac:spMkLst>
        </pc:spChg>
      </pc:sldChg>
      <pc:sldChg chg="addSp modSp del">
        <pc:chgData name="guo dong" userId="d2f6c254f3e27c34" providerId="LiveId" clId="{656CBC09-2B55-934D-B089-3768A5A70E83}" dt="2021-08-15T10:26:27.456" v="4538" actId="2696"/>
        <pc:sldMkLst>
          <pc:docMk/>
          <pc:sldMk cId="1445934749" sldId="314"/>
        </pc:sldMkLst>
        <pc:spChg chg="add mod">
          <ac:chgData name="guo dong" userId="d2f6c254f3e27c34" providerId="LiveId" clId="{656CBC09-2B55-934D-B089-3768A5A70E83}" dt="2021-08-10T09:16:36.943" v="582"/>
          <ac:spMkLst>
            <pc:docMk/>
            <pc:sldMk cId="1445934749" sldId="314"/>
            <ac:spMk id="3" creationId="{CA52854A-442C-6B40-9D87-C1274934B77B}"/>
          </ac:spMkLst>
        </pc:spChg>
      </pc:sldChg>
      <pc:sldChg chg="addSp modSp del">
        <pc:chgData name="guo dong" userId="d2f6c254f3e27c34" providerId="LiveId" clId="{656CBC09-2B55-934D-B089-3768A5A70E83}" dt="2021-08-15T10:26:27.456" v="4538" actId="2696"/>
        <pc:sldMkLst>
          <pc:docMk/>
          <pc:sldMk cId="2268847242" sldId="315"/>
        </pc:sldMkLst>
        <pc:spChg chg="add mod">
          <ac:chgData name="guo dong" userId="d2f6c254f3e27c34" providerId="LiveId" clId="{656CBC09-2B55-934D-B089-3768A5A70E83}" dt="2021-08-10T09:16:36.943" v="582"/>
          <ac:spMkLst>
            <pc:docMk/>
            <pc:sldMk cId="2268847242" sldId="315"/>
            <ac:spMk id="3" creationId="{3A7764C8-0CEE-9042-AA53-85F3218723F4}"/>
          </ac:spMkLst>
        </pc:spChg>
      </pc:sldChg>
      <pc:sldChg chg="addSp modSp del">
        <pc:chgData name="guo dong" userId="d2f6c254f3e27c34" providerId="LiveId" clId="{656CBC09-2B55-934D-B089-3768A5A70E83}" dt="2021-08-15T10:26:07.727" v="4537" actId="2696"/>
        <pc:sldMkLst>
          <pc:docMk/>
          <pc:sldMk cId="781220165" sldId="316"/>
        </pc:sldMkLst>
        <pc:spChg chg="add mod">
          <ac:chgData name="guo dong" userId="d2f6c254f3e27c34" providerId="LiveId" clId="{656CBC09-2B55-934D-B089-3768A5A70E83}" dt="2021-08-10T09:16:36.943" v="582"/>
          <ac:spMkLst>
            <pc:docMk/>
            <pc:sldMk cId="781220165" sldId="316"/>
            <ac:spMk id="5" creationId="{94B1FE2F-E7AC-4842-ABE5-AC96DC8023E5}"/>
          </ac:spMkLst>
        </pc:spChg>
      </pc:sldChg>
      <pc:sldChg chg="addSp modSp del mod">
        <pc:chgData name="guo dong" userId="d2f6c254f3e27c34" providerId="LiveId" clId="{656CBC09-2B55-934D-B089-3768A5A70E83}" dt="2021-08-15T11:50:12.931" v="5503" actId="2696"/>
        <pc:sldMkLst>
          <pc:docMk/>
          <pc:sldMk cId="1031913632" sldId="317"/>
        </pc:sldMkLst>
        <pc:spChg chg="mod">
          <ac:chgData name="guo dong" userId="d2f6c254f3e27c34" providerId="LiveId" clId="{656CBC09-2B55-934D-B089-3768A5A70E83}" dt="2021-08-11T09:16:59.871" v="1246" actId="20577"/>
          <ac:spMkLst>
            <pc:docMk/>
            <pc:sldMk cId="1031913632" sldId="317"/>
            <ac:spMk id="3" creationId="{F30E6B9A-0E36-7147-88E0-4F7E48FD89B4}"/>
          </ac:spMkLst>
        </pc:spChg>
        <pc:spChg chg="add mod">
          <ac:chgData name="guo dong" userId="d2f6c254f3e27c34" providerId="LiveId" clId="{656CBC09-2B55-934D-B089-3768A5A70E83}" dt="2021-08-10T09:16:36.943" v="582"/>
          <ac:spMkLst>
            <pc:docMk/>
            <pc:sldMk cId="1031913632" sldId="317"/>
            <ac:spMk id="5" creationId="{4C6EB491-A6B3-E547-9409-056B4A028143}"/>
          </ac:spMkLst>
        </pc:spChg>
        <pc:spChg chg="add mod">
          <ac:chgData name="guo dong" userId="d2f6c254f3e27c34" providerId="LiveId" clId="{656CBC09-2B55-934D-B089-3768A5A70E83}" dt="2021-08-10T08:46:26.677" v="126" actId="207"/>
          <ac:spMkLst>
            <pc:docMk/>
            <pc:sldMk cId="1031913632" sldId="317"/>
            <ac:spMk id="7" creationId="{AD40F0B6-8966-2F42-A261-9CB44E52B660}"/>
          </ac:spMkLst>
        </pc:spChg>
        <pc:spChg chg="add mod">
          <ac:chgData name="guo dong" userId="d2f6c254f3e27c34" providerId="LiveId" clId="{656CBC09-2B55-934D-B089-3768A5A70E83}" dt="2021-08-10T08:45:13.813" v="113" actId="20577"/>
          <ac:spMkLst>
            <pc:docMk/>
            <pc:sldMk cId="1031913632" sldId="317"/>
            <ac:spMk id="8" creationId="{2E7E5ADA-8A2C-DF4C-B056-69A5DB90196C}"/>
          </ac:spMkLst>
        </pc:spChg>
        <pc:spChg chg="add mod">
          <ac:chgData name="guo dong" userId="d2f6c254f3e27c34" providerId="LiveId" clId="{656CBC09-2B55-934D-B089-3768A5A70E83}" dt="2021-08-10T08:46:53.206" v="136" actId="1076"/>
          <ac:spMkLst>
            <pc:docMk/>
            <pc:sldMk cId="1031913632" sldId="317"/>
            <ac:spMk id="17" creationId="{28B9F5AA-67F9-1840-B4A9-85B019BAA572}"/>
          </ac:spMkLst>
        </pc:spChg>
        <pc:spChg chg="add mod">
          <ac:chgData name="guo dong" userId="d2f6c254f3e27c34" providerId="LiveId" clId="{656CBC09-2B55-934D-B089-3768A5A70E83}" dt="2021-08-10T08:46:59.400" v="140" actId="20577"/>
          <ac:spMkLst>
            <pc:docMk/>
            <pc:sldMk cId="1031913632" sldId="317"/>
            <ac:spMk id="18" creationId="{FA31E2A3-8BBC-624F-A38C-B38D51B94611}"/>
          </ac:spMkLst>
        </pc:spChg>
        <pc:spChg chg="add mod">
          <ac:chgData name="guo dong" userId="d2f6c254f3e27c34" providerId="LiveId" clId="{656CBC09-2B55-934D-B089-3768A5A70E83}" dt="2021-08-10T08:47:14.696" v="148" actId="1076"/>
          <ac:spMkLst>
            <pc:docMk/>
            <pc:sldMk cId="1031913632" sldId="317"/>
            <ac:spMk id="19" creationId="{65B7D429-9315-694D-A8C8-D28E788DB0EF}"/>
          </ac:spMkLst>
        </pc:spChg>
        <pc:spChg chg="add mod">
          <ac:chgData name="guo dong" userId="d2f6c254f3e27c34" providerId="LiveId" clId="{656CBC09-2B55-934D-B089-3768A5A70E83}" dt="2021-08-10T08:50:42.366" v="162" actId="1076"/>
          <ac:spMkLst>
            <pc:docMk/>
            <pc:sldMk cId="1031913632" sldId="317"/>
            <ac:spMk id="20" creationId="{B0BDCAC5-9406-E04B-892C-9357A87B62E3}"/>
          </ac:spMkLst>
        </pc:spChg>
        <pc:picChg chg="mod">
          <ac:chgData name="guo dong" userId="d2f6c254f3e27c34" providerId="LiveId" clId="{656CBC09-2B55-934D-B089-3768A5A70E83}" dt="2021-08-10T08:46:03.837" v="124" actId="1076"/>
          <ac:picMkLst>
            <pc:docMk/>
            <pc:sldMk cId="1031913632" sldId="317"/>
            <ac:picMk id="4" creationId="{E2FBFF7E-5891-5B43-9AB9-EB4F2E6AAB85}"/>
          </ac:picMkLst>
        </pc:picChg>
        <pc:picChg chg="add mod">
          <ac:chgData name="guo dong" userId="d2f6c254f3e27c34" providerId="LiveId" clId="{656CBC09-2B55-934D-B089-3768A5A70E83}" dt="2021-08-10T08:45:30.529" v="120" actId="1076"/>
          <ac:picMkLst>
            <pc:docMk/>
            <pc:sldMk cId="1031913632" sldId="317"/>
            <ac:picMk id="9" creationId="{F297C5AA-DB3A-4247-BA10-7F4DBB24567B}"/>
          </ac:picMkLst>
        </pc:picChg>
        <pc:cxnChg chg="mod">
          <ac:chgData name="guo dong" userId="d2f6c254f3e27c34" providerId="LiveId" clId="{656CBC09-2B55-934D-B089-3768A5A70E83}" dt="2021-08-10T08:46:03.837" v="124" actId="1076"/>
          <ac:cxnSpMkLst>
            <pc:docMk/>
            <pc:sldMk cId="1031913632" sldId="317"/>
            <ac:cxnSpMk id="6" creationId="{1F481179-183A-F84C-B062-4386745557C1}"/>
          </ac:cxnSpMkLst>
        </pc:cxnChg>
        <pc:cxnChg chg="add mod">
          <ac:chgData name="guo dong" userId="d2f6c254f3e27c34" providerId="LiveId" clId="{656CBC09-2B55-934D-B089-3768A5A70E83}" dt="2021-08-10T08:45:30.529" v="120" actId="1076"/>
          <ac:cxnSpMkLst>
            <pc:docMk/>
            <pc:sldMk cId="1031913632" sldId="317"/>
            <ac:cxnSpMk id="10" creationId="{86279DA0-0092-844A-B7F0-88B2EF10637B}"/>
          </ac:cxnSpMkLst>
        </pc:cxnChg>
      </pc:sldChg>
      <pc:sldChg chg="add del">
        <pc:chgData name="guo dong" userId="d2f6c254f3e27c34" providerId="LiveId" clId="{656CBC09-2B55-934D-B089-3768A5A70E83}" dt="2021-08-15T16:33:35.333" v="13594" actId="2696"/>
        <pc:sldMkLst>
          <pc:docMk/>
          <pc:sldMk cId="2234966469" sldId="317"/>
        </pc:sldMkLst>
      </pc:sldChg>
      <pc:sldChg chg="add del">
        <pc:chgData name="guo dong" userId="d2f6c254f3e27c34" providerId="LiveId" clId="{656CBC09-2B55-934D-B089-3768A5A70E83}" dt="2021-08-15T16:33:35.333" v="13594" actId="2696"/>
        <pc:sldMkLst>
          <pc:docMk/>
          <pc:sldMk cId="2385473719" sldId="318"/>
        </pc:sldMkLst>
      </pc:sldChg>
      <pc:sldChg chg="addSp modSp del mod">
        <pc:chgData name="guo dong" userId="d2f6c254f3e27c34" providerId="LiveId" clId="{656CBC09-2B55-934D-B089-3768A5A70E83}" dt="2021-08-15T11:50:12.931" v="5503" actId="2696"/>
        <pc:sldMkLst>
          <pc:docMk/>
          <pc:sldMk cId="2644537416" sldId="318"/>
        </pc:sldMkLst>
        <pc:spChg chg="mod">
          <ac:chgData name="guo dong" userId="d2f6c254f3e27c34" providerId="LiveId" clId="{656CBC09-2B55-934D-B089-3768A5A70E83}" dt="2021-08-10T09:01:51.832" v="416" actId="20577"/>
          <ac:spMkLst>
            <pc:docMk/>
            <pc:sldMk cId="2644537416" sldId="318"/>
            <ac:spMk id="3" creationId="{F30E6B9A-0E36-7147-88E0-4F7E48FD89B4}"/>
          </ac:spMkLst>
        </pc:spChg>
        <pc:spChg chg="add mod">
          <ac:chgData name="guo dong" userId="d2f6c254f3e27c34" providerId="LiveId" clId="{656CBC09-2B55-934D-B089-3768A5A70E83}" dt="2021-08-10T09:16:36.943" v="582"/>
          <ac:spMkLst>
            <pc:docMk/>
            <pc:sldMk cId="2644537416" sldId="318"/>
            <ac:spMk id="4" creationId="{57A4E382-8765-EE4B-96A3-DC5B5882CEA3}"/>
          </ac:spMkLst>
        </pc:spChg>
      </pc:sldChg>
      <pc:sldChg chg="addSp delSp modSp new mod modTransition modAnim modNotesTx">
        <pc:chgData name="guo dong" userId="d2f6c254f3e27c34" providerId="LiveId" clId="{656CBC09-2B55-934D-B089-3768A5A70E83}" dt="2021-08-15T16:56:46.219" v="13664"/>
        <pc:sldMkLst>
          <pc:docMk/>
          <pc:sldMk cId="438898585" sldId="319"/>
        </pc:sldMkLst>
        <pc:spChg chg="mod">
          <ac:chgData name="guo dong" userId="d2f6c254f3e27c34" providerId="LiveId" clId="{656CBC09-2B55-934D-B089-3768A5A70E83}" dt="2021-08-10T09:10:32.551" v="432" actId="20577"/>
          <ac:spMkLst>
            <pc:docMk/>
            <pc:sldMk cId="438898585" sldId="319"/>
            <ac:spMk id="2" creationId="{A6579299-B6FF-7A42-AA46-9E9176ACD809}"/>
          </ac:spMkLst>
        </pc:spChg>
        <pc:spChg chg="mod">
          <ac:chgData name="guo dong" userId="d2f6c254f3e27c34" providerId="LiveId" clId="{656CBC09-2B55-934D-B089-3768A5A70E83}" dt="2021-08-15T12:35:34.696" v="6207" actId="20577"/>
          <ac:spMkLst>
            <pc:docMk/>
            <pc:sldMk cId="438898585" sldId="319"/>
            <ac:spMk id="3" creationId="{16E86A92-29F9-5348-8716-FDC27A469505}"/>
          </ac:spMkLst>
        </pc:spChg>
        <pc:spChg chg="add mod">
          <ac:chgData name="guo dong" userId="d2f6c254f3e27c34" providerId="LiveId" clId="{656CBC09-2B55-934D-B089-3768A5A70E83}" dt="2021-08-10T09:16:36.943" v="582"/>
          <ac:spMkLst>
            <pc:docMk/>
            <pc:sldMk cId="438898585" sldId="319"/>
            <ac:spMk id="5" creationId="{9B494F90-C054-2641-95BC-FD6122D049D9}"/>
          </ac:spMkLst>
        </pc:spChg>
        <pc:picChg chg="add del mod">
          <ac:chgData name="guo dong" userId="d2f6c254f3e27c34" providerId="LiveId" clId="{656CBC09-2B55-934D-B089-3768A5A70E83}" dt="2021-08-10T09:35:16.858" v="693" actId="478"/>
          <ac:picMkLst>
            <pc:docMk/>
            <pc:sldMk cId="438898585" sldId="319"/>
            <ac:picMk id="4" creationId="{BFF8ACE9-A892-AC4A-BCB4-02A9982EA1B8}"/>
          </ac:picMkLst>
        </pc:picChg>
        <pc:picChg chg="add del mod">
          <ac:chgData name="guo dong" userId="d2f6c254f3e27c34" providerId="LiveId" clId="{656CBC09-2B55-934D-B089-3768A5A70E83}" dt="2021-08-15T16:33:12.008" v="13593"/>
          <ac:picMkLst>
            <pc:docMk/>
            <pc:sldMk cId="438898585" sldId="319"/>
            <ac:picMk id="6" creationId="{956CC09D-4F8E-234A-9B8C-77B0D410235B}"/>
          </ac:picMkLst>
        </pc:picChg>
        <pc:picChg chg="add mod">
          <ac:chgData name="guo dong" userId="d2f6c254f3e27c34" providerId="LiveId" clId="{656CBC09-2B55-934D-B089-3768A5A70E83}" dt="2021-08-15T16:56:46.219" v="13664"/>
          <ac:picMkLst>
            <pc:docMk/>
            <pc:sldMk cId="438898585" sldId="319"/>
            <ac:picMk id="7" creationId="{6A854636-98EB-BD49-BB8A-B3D972231DD4}"/>
          </ac:picMkLst>
        </pc:picChg>
      </pc:sldChg>
      <pc:sldChg chg="addSp modSp new del mod">
        <pc:chgData name="guo dong" userId="d2f6c254f3e27c34" providerId="LiveId" clId="{656CBC09-2B55-934D-B089-3768A5A70E83}" dt="2021-08-15T10:28:13.788" v="4540" actId="2696"/>
        <pc:sldMkLst>
          <pc:docMk/>
          <pc:sldMk cId="336117555" sldId="320"/>
        </pc:sldMkLst>
        <pc:spChg chg="mod">
          <ac:chgData name="guo dong" userId="d2f6c254f3e27c34" providerId="LiveId" clId="{656CBC09-2B55-934D-B089-3768A5A70E83}" dt="2021-08-10T09:18:14.855" v="590" actId="20577"/>
          <ac:spMkLst>
            <pc:docMk/>
            <pc:sldMk cId="336117555" sldId="320"/>
            <ac:spMk id="2" creationId="{937E5564-9303-EC4A-A734-7BB3814A395E}"/>
          </ac:spMkLst>
        </pc:spChg>
        <pc:picChg chg="add mod">
          <ac:chgData name="guo dong" userId="d2f6c254f3e27c34" providerId="LiveId" clId="{656CBC09-2B55-934D-B089-3768A5A70E83}" dt="2021-08-10T09:18:46.293" v="592" actId="1076"/>
          <ac:picMkLst>
            <pc:docMk/>
            <pc:sldMk cId="336117555" sldId="320"/>
            <ac:picMk id="5" creationId="{892854E1-57C7-264C-9761-D37BBE30BEC0}"/>
          </ac:picMkLst>
        </pc:picChg>
      </pc:sldChg>
      <pc:sldChg chg="addSp delSp modSp new del mod modTransition modClrScheme modAnim chgLayout modNotesTx">
        <pc:chgData name="guo dong" userId="d2f6c254f3e27c34" providerId="LiveId" clId="{656CBC09-2B55-934D-B089-3768A5A70E83}" dt="2021-08-19T01:51:28.244" v="20810" actId="2696"/>
        <pc:sldMkLst>
          <pc:docMk/>
          <pc:sldMk cId="728516363" sldId="321"/>
        </pc:sldMkLst>
        <pc:spChg chg="mod ord">
          <ac:chgData name="guo dong" userId="d2f6c254f3e27c34" providerId="LiveId" clId="{656CBC09-2B55-934D-B089-3768A5A70E83}" dt="2021-08-18T03:06:41.549" v="19123" actId="700"/>
          <ac:spMkLst>
            <pc:docMk/>
            <pc:sldMk cId="728516363" sldId="321"/>
            <ac:spMk id="2" creationId="{454B02F6-84F0-554F-9736-A27D62B36523}"/>
          </ac:spMkLst>
        </pc:spChg>
        <pc:spChg chg="mod ord">
          <ac:chgData name="guo dong" userId="d2f6c254f3e27c34" providerId="LiveId" clId="{656CBC09-2B55-934D-B089-3768A5A70E83}" dt="2021-08-18T03:07:05.770" v="19125" actId="207"/>
          <ac:spMkLst>
            <pc:docMk/>
            <pc:sldMk cId="728516363" sldId="321"/>
            <ac:spMk id="3" creationId="{B28FA1C7-AF42-5E45-B978-BE7841B4D183}"/>
          </ac:spMkLst>
        </pc:spChg>
        <pc:spChg chg="mod ord">
          <ac:chgData name="guo dong" userId="d2f6c254f3e27c34" providerId="LiveId" clId="{656CBC09-2B55-934D-B089-3768A5A70E83}" dt="2021-08-18T03:06:41.549" v="19123" actId="700"/>
          <ac:spMkLst>
            <pc:docMk/>
            <pc:sldMk cId="728516363" sldId="321"/>
            <ac:spMk id="4" creationId="{36FD7324-5498-374C-96A5-4811DC4F6B77}"/>
          </ac:spMkLst>
        </pc:spChg>
        <pc:spChg chg="add mod ord">
          <ac:chgData name="guo dong" userId="d2f6c254f3e27c34" providerId="LiveId" clId="{656CBC09-2B55-934D-B089-3768A5A70E83}" dt="2021-08-18T03:06:41.549" v="19123" actId="700"/>
          <ac:spMkLst>
            <pc:docMk/>
            <pc:sldMk cId="728516363" sldId="321"/>
            <ac:spMk id="6" creationId="{72F45BAB-A94D-8B4D-BA56-3A916D6696EE}"/>
          </ac:spMkLst>
        </pc:spChg>
        <pc:spChg chg="add del mod">
          <ac:chgData name="guo dong" userId="d2f6c254f3e27c34" providerId="LiveId" clId="{656CBC09-2B55-934D-B089-3768A5A70E83}" dt="2021-08-19T00:55:19.048" v="19432" actId="478"/>
          <ac:spMkLst>
            <pc:docMk/>
            <pc:sldMk cId="728516363" sldId="321"/>
            <ac:spMk id="8" creationId="{F58DC476-FF46-9A47-8EF6-623282B97D13}"/>
          </ac:spMkLst>
        </pc:spChg>
        <pc:spChg chg="add del mod">
          <ac:chgData name="guo dong" userId="d2f6c254f3e27c34" providerId="LiveId" clId="{656CBC09-2B55-934D-B089-3768A5A70E83}" dt="2021-08-19T00:55:21.552" v="19433" actId="478"/>
          <ac:spMkLst>
            <pc:docMk/>
            <pc:sldMk cId="728516363" sldId="321"/>
            <ac:spMk id="9" creationId="{9D17DAC4-5617-FE48-9B3E-78DFFCD603E4}"/>
          </ac:spMkLst>
        </pc:spChg>
        <pc:spChg chg="add del mod">
          <ac:chgData name="guo dong" userId="d2f6c254f3e27c34" providerId="LiveId" clId="{656CBC09-2B55-934D-B089-3768A5A70E83}" dt="2021-08-19T00:55:26.976" v="19435" actId="478"/>
          <ac:spMkLst>
            <pc:docMk/>
            <pc:sldMk cId="728516363" sldId="321"/>
            <ac:spMk id="10" creationId="{99264992-66BC-C34D-AEF7-709F78481D00}"/>
          </ac:spMkLst>
        </pc:spChg>
        <pc:spChg chg="add del mod">
          <ac:chgData name="guo dong" userId="d2f6c254f3e27c34" providerId="LiveId" clId="{656CBC09-2B55-934D-B089-3768A5A70E83}" dt="2021-08-19T00:55:23.169" v="19434" actId="478"/>
          <ac:spMkLst>
            <pc:docMk/>
            <pc:sldMk cId="728516363" sldId="321"/>
            <ac:spMk id="11" creationId="{A570C6B3-F922-E249-856B-0909EFFC9789}"/>
          </ac:spMkLst>
        </pc:spChg>
        <pc:spChg chg="add mod">
          <ac:chgData name="guo dong" userId="d2f6c254f3e27c34" providerId="LiveId" clId="{656CBC09-2B55-934D-B089-3768A5A70E83}" dt="2021-08-19T00:54:47.456" v="19431" actId="1035"/>
          <ac:spMkLst>
            <pc:docMk/>
            <pc:sldMk cId="728516363" sldId="321"/>
            <ac:spMk id="12" creationId="{51F52BD1-7BF1-434E-AC59-71C90E36CD2B}"/>
          </ac:spMkLst>
        </pc:spChg>
        <pc:spChg chg="add mod">
          <ac:chgData name="guo dong" userId="d2f6c254f3e27c34" providerId="LiveId" clId="{656CBC09-2B55-934D-B089-3768A5A70E83}" dt="2021-08-19T00:57:04.918" v="19505" actId="1037"/>
          <ac:spMkLst>
            <pc:docMk/>
            <pc:sldMk cId="728516363" sldId="321"/>
            <ac:spMk id="13" creationId="{10296951-446D-4B4D-AF7A-DA85A5EA1AC8}"/>
          </ac:spMkLst>
        </pc:spChg>
        <pc:spChg chg="add mod">
          <ac:chgData name="guo dong" userId="d2f6c254f3e27c34" providerId="LiveId" clId="{656CBC09-2B55-934D-B089-3768A5A70E83}" dt="2021-08-19T00:57:00.705" v="19504" actId="1038"/>
          <ac:spMkLst>
            <pc:docMk/>
            <pc:sldMk cId="728516363" sldId="321"/>
            <ac:spMk id="14" creationId="{2703AB9E-2688-C043-8169-DA6F0369F837}"/>
          </ac:spMkLst>
        </pc:spChg>
        <pc:spChg chg="add mod">
          <ac:chgData name="guo dong" userId="d2f6c254f3e27c34" providerId="LiveId" clId="{656CBC09-2B55-934D-B089-3768A5A70E83}" dt="2021-08-19T00:56:53.295" v="19502" actId="1037"/>
          <ac:spMkLst>
            <pc:docMk/>
            <pc:sldMk cId="728516363" sldId="321"/>
            <ac:spMk id="15" creationId="{07ABFD03-E9FB-844D-83B6-2D7FCD1F0DC0}"/>
          </ac:spMkLst>
        </pc:spChg>
        <pc:spChg chg="add mod">
          <ac:chgData name="guo dong" userId="d2f6c254f3e27c34" providerId="LiveId" clId="{656CBC09-2B55-934D-B089-3768A5A70E83}" dt="2021-08-19T00:56:13.951" v="19479" actId="1076"/>
          <ac:spMkLst>
            <pc:docMk/>
            <pc:sldMk cId="728516363" sldId="321"/>
            <ac:spMk id="16" creationId="{2E885271-3E63-134A-B35E-0CAD27BAE7B2}"/>
          </ac:spMkLst>
        </pc:spChg>
        <pc:spChg chg="add mod">
          <ac:chgData name="guo dong" userId="d2f6c254f3e27c34" providerId="LiveId" clId="{656CBC09-2B55-934D-B089-3768A5A70E83}" dt="2021-08-19T00:56:50.121" v="19500" actId="1035"/>
          <ac:spMkLst>
            <pc:docMk/>
            <pc:sldMk cId="728516363" sldId="321"/>
            <ac:spMk id="17" creationId="{2F1F2A45-241C-8045-B32D-625B1836D8EB}"/>
          </ac:spMkLst>
        </pc:spChg>
        <pc:spChg chg="add mod">
          <ac:chgData name="guo dong" userId="d2f6c254f3e27c34" providerId="LiveId" clId="{656CBC09-2B55-934D-B089-3768A5A70E83}" dt="2021-08-19T00:56:47.193" v="19499" actId="1037"/>
          <ac:spMkLst>
            <pc:docMk/>
            <pc:sldMk cId="728516363" sldId="321"/>
            <ac:spMk id="18" creationId="{8B9B9F21-AB83-BC47-8074-EA2483E356CD}"/>
          </ac:spMkLst>
        </pc:spChg>
        <pc:spChg chg="add mod">
          <ac:chgData name="guo dong" userId="d2f6c254f3e27c34" providerId="LiveId" clId="{656CBC09-2B55-934D-B089-3768A5A70E83}" dt="2021-08-19T00:56:30.454" v="19486" actId="1076"/>
          <ac:spMkLst>
            <pc:docMk/>
            <pc:sldMk cId="728516363" sldId="321"/>
            <ac:spMk id="19" creationId="{88CE9DD6-8FD5-C048-AD45-0FDDA8172EA9}"/>
          </ac:spMkLst>
        </pc:spChg>
        <pc:spChg chg="add mod">
          <ac:chgData name="guo dong" userId="d2f6c254f3e27c34" providerId="LiveId" clId="{656CBC09-2B55-934D-B089-3768A5A70E83}" dt="2021-08-19T00:57:08.426" v="19506" actId="1035"/>
          <ac:spMkLst>
            <pc:docMk/>
            <pc:sldMk cId="728516363" sldId="321"/>
            <ac:spMk id="20" creationId="{C8037EEC-5E63-9E47-B18A-3FEB850A332D}"/>
          </ac:spMkLst>
        </pc:spChg>
        <pc:spChg chg="add mod">
          <ac:chgData name="guo dong" userId="d2f6c254f3e27c34" providerId="LiveId" clId="{656CBC09-2B55-934D-B089-3768A5A70E83}" dt="2021-08-19T00:56:44.083" v="19498" actId="1076"/>
          <ac:spMkLst>
            <pc:docMk/>
            <pc:sldMk cId="728516363" sldId="321"/>
            <ac:spMk id="21" creationId="{2D8CDE22-E21A-E247-9018-8C2FF3C9BCE5}"/>
          </ac:spMkLst>
        </pc:spChg>
        <pc:picChg chg="add mod">
          <ac:chgData name="guo dong" userId="d2f6c254f3e27c34" providerId="LiveId" clId="{656CBC09-2B55-934D-B089-3768A5A70E83}" dt="2021-08-19T00:52:06.725" v="19244" actId="14100"/>
          <ac:picMkLst>
            <pc:docMk/>
            <pc:sldMk cId="728516363" sldId="321"/>
            <ac:picMk id="5" creationId="{6E3CF6A3-E70C-3245-8218-57411CD9F2FD}"/>
          </ac:picMkLst>
        </pc:picChg>
        <pc:picChg chg="add del mod">
          <ac:chgData name="guo dong" userId="d2f6c254f3e27c34" providerId="LiveId" clId="{656CBC09-2B55-934D-B089-3768A5A70E83}" dt="2021-08-15T17:28:33.832" v="13761"/>
          <ac:picMkLst>
            <pc:docMk/>
            <pc:sldMk cId="728516363" sldId="321"/>
            <ac:picMk id="6" creationId="{83373D65-3976-4C47-BDA7-821BB34F4BCF}"/>
          </ac:picMkLst>
        </pc:picChg>
        <pc:picChg chg="add mod">
          <ac:chgData name="guo dong" userId="d2f6c254f3e27c34" providerId="LiveId" clId="{656CBC09-2B55-934D-B089-3768A5A70E83}" dt="2021-08-15T17:30:57.075" v="13865"/>
          <ac:picMkLst>
            <pc:docMk/>
            <pc:sldMk cId="728516363" sldId="321"/>
            <ac:picMk id="7" creationId="{CA45FC87-0BF8-DF4A-8149-D2302DEF48CF}"/>
          </ac:picMkLst>
        </pc:picChg>
      </pc:sldChg>
      <pc:sldChg chg="addSp delSp modSp add mod modTransition delAnim modAnim modNotesTx">
        <pc:chgData name="guo dong" userId="d2f6c254f3e27c34" providerId="LiveId" clId="{656CBC09-2B55-934D-B089-3768A5A70E83}" dt="2021-08-18T01:28:23.297" v="18877"/>
        <pc:sldMkLst>
          <pc:docMk/>
          <pc:sldMk cId="840903648" sldId="322"/>
        </pc:sldMkLst>
        <pc:spChg chg="mod">
          <ac:chgData name="guo dong" userId="d2f6c254f3e27c34" providerId="LiveId" clId="{656CBC09-2B55-934D-B089-3768A5A70E83}" dt="2021-08-18T01:09:31.226" v="18576" actId="20577"/>
          <ac:spMkLst>
            <pc:docMk/>
            <pc:sldMk cId="840903648" sldId="322"/>
            <ac:spMk id="3" creationId="{1AA78815-E985-7449-BB87-485E9CB0F5EC}"/>
          </ac:spMkLst>
        </pc:spChg>
        <pc:picChg chg="add del mod">
          <ac:chgData name="guo dong" userId="d2f6c254f3e27c34" providerId="LiveId" clId="{656CBC09-2B55-934D-B089-3768A5A70E83}" dt="2021-08-18T01:23:32.053" v="18866"/>
          <ac:picMkLst>
            <pc:docMk/>
            <pc:sldMk cId="840903648" sldId="322"/>
            <ac:picMk id="5" creationId="{2C1ECEE8-5156-834A-99F6-205409E3F59C}"/>
          </ac:picMkLst>
        </pc:picChg>
        <pc:picChg chg="add del mod">
          <ac:chgData name="guo dong" userId="d2f6c254f3e27c34" providerId="LiveId" clId="{656CBC09-2B55-934D-B089-3768A5A70E83}" dt="2021-08-15T15:59:56.277" v="13255"/>
          <ac:picMkLst>
            <pc:docMk/>
            <pc:sldMk cId="840903648" sldId="322"/>
            <ac:picMk id="5" creationId="{CE255A7D-5A8A-EA4A-88BF-2283589A7C51}"/>
          </ac:picMkLst>
        </pc:picChg>
        <pc:picChg chg="add mod">
          <ac:chgData name="guo dong" userId="d2f6c254f3e27c34" providerId="LiveId" clId="{656CBC09-2B55-934D-B089-3768A5A70E83}" dt="2021-08-18T01:28:23.297" v="18877"/>
          <ac:picMkLst>
            <pc:docMk/>
            <pc:sldMk cId="840903648" sldId="322"/>
            <ac:picMk id="6" creationId="{CD4A4074-A249-2743-B1D6-8D8971A32083}"/>
          </ac:picMkLst>
        </pc:picChg>
        <pc:picChg chg="del">
          <ac:chgData name="guo dong" userId="d2f6c254f3e27c34" providerId="LiveId" clId="{656CBC09-2B55-934D-B089-3768A5A70E83}" dt="2021-08-15T15:49:14.054" v="13239" actId="478"/>
          <ac:picMkLst>
            <pc:docMk/>
            <pc:sldMk cId="840903648" sldId="322"/>
            <ac:picMk id="6" creationId="{CD6C72A5-31B0-BD49-934B-929B2C0ACC41}"/>
          </ac:picMkLst>
        </pc:picChg>
        <pc:picChg chg="add del mod">
          <ac:chgData name="guo dong" userId="d2f6c254f3e27c34" providerId="LiveId" clId="{656CBC09-2B55-934D-B089-3768A5A70E83}" dt="2021-08-15T17:33:54.963" v="13877"/>
          <ac:picMkLst>
            <pc:docMk/>
            <pc:sldMk cId="840903648" sldId="322"/>
            <ac:picMk id="7" creationId="{FB6BCC17-8384-7246-A240-2D2E5CCF19B7}"/>
          </ac:picMkLst>
        </pc:picChg>
        <pc:picChg chg="add del mod">
          <ac:chgData name="guo dong" userId="d2f6c254f3e27c34" providerId="LiveId" clId="{656CBC09-2B55-934D-B089-3768A5A70E83}" dt="2021-08-15T17:34:13.471" v="13879"/>
          <ac:picMkLst>
            <pc:docMk/>
            <pc:sldMk cId="840903648" sldId="322"/>
            <ac:picMk id="8" creationId="{C9FC353A-ADB5-CC42-BB29-A16ADA0C2F86}"/>
          </ac:picMkLst>
        </pc:picChg>
        <pc:picChg chg="add del mod">
          <ac:chgData name="guo dong" userId="d2f6c254f3e27c34" providerId="LiveId" clId="{656CBC09-2B55-934D-B089-3768A5A70E83}" dt="2021-08-15T17:34:26.259" v="13881"/>
          <ac:picMkLst>
            <pc:docMk/>
            <pc:sldMk cId="840903648" sldId="322"/>
            <ac:picMk id="9" creationId="{71460047-7664-9741-B78B-60A681187A1E}"/>
          </ac:picMkLst>
        </pc:picChg>
        <pc:picChg chg="add del mod">
          <ac:chgData name="guo dong" userId="d2f6c254f3e27c34" providerId="LiveId" clId="{656CBC09-2B55-934D-B089-3768A5A70E83}" dt="2021-08-15T17:35:03.066" v="13883"/>
          <ac:picMkLst>
            <pc:docMk/>
            <pc:sldMk cId="840903648" sldId="322"/>
            <ac:picMk id="10" creationId="{E5EE5156-822E-2147-B48E-7E3B1AF25A8B}"/>
          </ac:picMkLst>
        </pc:picChg>
        <pc:picChg chg="add del mod">
          <ac:chgData name="guo dong" userId="d2f6c254f3e27c34" providerId="LiveId" clId="{656CBC09-2B55-934D-B089-3768A5A70E83}" dt="2021-08-15T17:36:20.598" v="13886"/>
          <ac:picMkLst>
            <pc:docMk/>
            <pc:sldMk cId="840903648" sldId="322"/>
            <ac:picMk id="11" creationId="{EE3417F2-4E7B-E745-8E61-D656616426E5}"/>
          </ac:picMkLst>
        </pc:picChg>
        <pc:picChg chg="add del mod">
          <ac:chgData name="guo dong" userId="d2f6c254f3e27c34" providerId="LiveId" clId="{656CBC09-2B55-934D-B089-3768A5A70E83}" dt="2021-08-18T01:22:24.919" v="18864"/>
          <ac:picMkLst>
            <pc:docMk/>
            <pc:sldMk cId="840903648" sldId="322"/>
            <ac:picMk id="12" creationId="{0C7E7055-E32B-2A4C-9C8D-09126EE6AE30}"/>
          </ac:picMkLst>
        </pc:picChg>
      </pc:sldChg>
      <pc:sldChg chg="addSp delSp modSp add mod modTransition modAnim modNotesTx">
        <pc:chgData name="guo dong" userId="d2f6c254f3e27c34" providerId="LiveId" clId="{656CBC09-2B55-934D-B089-3768A5A70E83}" dt="2021-08-15T17:38:24.055" v="13889"/>
        <pc:sldMkLst>
          <pc:docMk/>
          <pc:sldMk cId="2282036575" sldId="323"/>
        </pc:sldMkLst>
        <pc:spChg chg="mod">
          <ac:chgData name="guo dong" userId="d2f6c254f3e27c34" providerId="LiveId" clId="{656CBC09-2B55-934D-B089-3768A5A70E83}" dt="2021-08-10T09:23:58.848" v="648" actId="20577"/>
          <ac:spMkLst>
            <pc:docMk/>
            <pc:sldMk cId="2282036575" sldId="323"/>
            <ac:spMk id="6" creationId="{48246AE1-39BC-AC41-AF16-F70A2024FB8B}"/>
          </ac:spMkLst>
        </pc:spChg>
        <pc:picChg chg="del">
          <ac:chgData name="guo dong" userId="d2f6c254f3e27c34" providerId="LiveId" clId="{656CBC09-2B55-934D-B089-3768A5A70E83}" dt="2021-08-15T15:59:59.224" v="13256"/>
          <ac:picMkLst>
            <pc:docMk/>
            <pc:sldMk cId="2282036575" sldId="323"/>
            <ac:picMk id="2" creationId="{1AA57DC6-98E7-4349-9BAC-0811A8116609}"/>
          </ac:picMkLst>
        </pc:picChg>
        <pc:picChg chg="add del mod">
          <ac:chgData name="guo dong" userId="d2f6c254f3e27c34" providerId="LiveId" clId="{656CBC09-2B55-934D-B089-3768A5A70E83}" dt="2021-08-15T17:38:10.950" v="13888"/>
          <ac:picMkLst>
            <pc:docMk/>
            <pc:sldMk cId="2282036575" sldId="323"/>
            <ac:picMk id="4" creationId="{BB1B16D8-DBBE-FC4A-8E8B-4C7C35030767}"/>
          </ac:picMkLst>
        </pc:picChg>
        <pc:picChg chg="add mod">
          <ac:chgData name="guo dong" userId="d2f6c254f3e27c34" providerId="LiveId" clId="{656CBC09-2B55-934D-B089-3768A5A70E83}" dt="2021-08-15T17:38:24.055" v="13889"/>
          <ac:picMkLst>
            <pc:docMk/>
            <pc:sldMk cId="2282036575" sldId="323"/>
            <ac:picMk id="7" creationId="{C4A86903-E49F-294F-A6B4-8B724442693C}"/>
          </ac:picMkLst>
        </pc:picChg>
      </pc:sldChg>
      <pc:sldChg chg="addSp modSp new del mod">
        <pc:chgData name="guo dong" userId="d2f6c254f3e27c34" providerId="LiveId" clId="{656CBC09-2B55-934D-B089-3768A5A70E83}" dt="2021-08-15T10:28:00.180" v="4539" actId="2696"/>
        <pc:sldMkLst>
          <pc:docMk/>
          <pc:sldMk cId="69521713" sldId="324"/>
        </pc:sldMkLst>
        <pc:spChg chg="mod">
          <ac:chgData name="guo dong" userId="d2f6c254f3e27c34" providerId="LiveId" clId="{656CBC09-2B55-934D-B089-3768A5A70E83}" dt="2021-08-10T09:25:35.174" v="672" actId="20577"/>
          <ac:spMkLst>
            <pc:docMk/>
            <pc:sldMk cId="69521713" sldId="324"/>
            <ac:spMk id="2" creationId="{0BBE0638-0FF8-3941-8458-EEADC0C9D84D}"/>
          </ac:spMkLst>
        </pc:spChg>
        <pc:picChg chg="add mod">
          <ac:chgData name="guo dong" userId="d2f6c254f3e27c34" providerId="LiveId" clId="{656CBC09-2B55-934D-B089-3768A5A70E83}" dt="2021-08-10T09:25:55.473" v="675" actId="14100"/>
          <ac:picMkLst>
            <pc:docMk/>
            <pc:sldMk cId="69521713" sldId="324"/>
            <ac:picMk id="5" creationId="{8A4751AB-F65C-F544-8376-A38DC1564A8C}"/>
          </ac:picMkLst>
        </pc:picChg>
      </pc:sldChg>
      <pc:sldChg chg="addSp delSp modSp new mod modTransition modAnim modNotesTx">
        <pc:chgData name="guo dong" userId="d2f6c254f3e27c34" providerId="LiveId" clId="{656CBC09-2B55-934D-B089-3768A5A70E83}" dt="2021-08-16T02:46:31.906" v="14824" actId="20577"/>
        <pc:sldMkLst>
          <pc:docMk/>
          <pc:sldMk cId="2984576811" sldId="325"/>
        </pc:sldMkLst>
        <pc:spChg chg="mod">
          <ac:chgData name="guo dong" userId="d2f6c254f3e27c34" providerId="LiveId" clId="{656CBC09-2B55-934D-B089-3768A5A70E83}" dt="2021-08-10T09:35:09.855" v="691" actId="20577"/>
          <ac:spMkLst>
            <pc:docMk/>
            <pc:sldMk cId="2984576811" sldId="325"/>
            <ac:spMk id="2" creationId="{5B7F1754-15C9-4347-8DAD-1816F66B4560}"/>
          </ac:spMkLst>
        </pc:spChg>
        <pc:spChg chg="mod">
          <ac:chgData name="guo dong" userId="d2f6c254f3e27c34" providerId="LiveId" clId="{656CBC09-2B55-934D-B089-3768A5A70E83}" dt="2021-08-16T02:46:31.906" v="14824" actId="20577"/>
          <ac:spMkLst>
            <pc:docMk/>
            <pc:sldMk cId="2984576811" sldId="325"/>
            <ac:spMk id="3" creationId="{948E7B76-EE22-C84A-85CB-83538295D3A0}"/>
          </ac:spMkLst>
        </pc:spChg>
        <pc:spChg chg="add mod">
          <ac:chgData name="guo dong" userId="d2f6c254f3e27c34" providerId="LiveId" clId="{656CBC09-2B55-934D-B089-3768A5A70E83}" dt="2021-08-15T14:39:39.615" v="9848" actId="1076"/>
          <ac:spMkLst>
            <pc:docMk/>
            <pc:sldMk cId="2984576811" sldId="325"/>
            <ac:spMk id="6" creationId="{BF861820-ADBA-2548-AE5D-6771A26B4B5F}"/>
          </ac:spMkLst>
        </pc:spChg>
        <pc:spChg chg="add mod">
          <ac:chgData name="guo dong" userId="d2f6c254f3e27c34" providerId="LiveId" clId="{656CBC09-2B55-934D-B089-3768A5A70E83}" dt="2021-08-15T14:45:15.226" v="10134" actId="1582"/>
          <ac:spMkLst>
            <pc:docMk/>
            <pc:sldMk cId="2984576811" sldId="325"/>
            <ac:spMk id="7" creationId="{A54B84F3-39CB-0D48-A0FC-AB26B0C3347E}"/>
          </ac:spMkLst>
        </pc:spChg>
        <pc:spChg chg="add mod">
          <ac:chgData name="guo dong" userId="d2f6c254f3e27c34" providerId="LiveId" clId="{656CBC09-2B55-934D-B089-3768A5A70E83}" dt="2021-08-15T14:47:18.011" v="10152" actId="1038"/>
          <ac:spMkLst>
            <pc:docMk/>
            <pc:sldMk cId="2984576811" sldId="325"/>
            <ac:spMk id="8" creationId="{04918FC0-02D0-884D-B1D5-F083671C835E}"/>
          </ac:spMkLst>
        </pc:spChg>
        <pc:spChg chg="add mod">
          <ac:chgData name="guo dong" userId="d2f6c254f3e27c34" providerId="LiveId" clId="{656CBC09-2B55-934D-B089-3768A5A70E83}" dt="2021-08-15T14:50:01.920" v="10203" actId="14100"/>
          <ac:spMkLst>
            <pc:docMk/>
            <pc:sldMk cId="2984576811" sldId="325"/>
            <ac:spMk id="9" creationId="{051B2816-0A19-2549-96EF-B696539A6F47}"/>
          </ac:spMkLst>
        </pc:spChg>
        <pc:picChg chg="add mod">
          <ac:chgData name="guo dong" userId="d2f6c254f3e27c34" providerId="LiveId" clId="{656CBC09-2B55-934D-B089-3768A5A70E83}" dt="2021-08-15T12:02:46.615" v="5872" actId="14100"/>
          <ac:picMkLst>
            <pc:docMk/>
            <pc:sldMk cId="2984576811" sldId="325"/>
            <ac:picMk id="5" creationId="{7AC70135-B9BC-624B-87F3-2D2E208A68E5}"/>
          </ac:picMkLst>
        </pc:picChg>
        <pc:picChg chg="add del mod">
          <ac:chgData name="guo dong" userId="d2f6c254f3e27c34" providerId="LiveId" clId="{656CBC09-2B55-934D-B089-3768A5A70E83}" dt="2021-08-15T16:56:48.306" v="13665"/>
          <ac:picMkLst>
            <pc:docMk/>
            <pc:sldMk cId="2984576811" sldId="325"/>
            <ac:picMk id="10" creationId="{7463D092-7999-D64D-BAD9-270268557361}"/>
          </ac:picMkLst>
        </pc:picChg>
        <pc:picChg chg="add del mod">
          <ac:chgData name="guo dong" userId="d2f6c254f3e27c34" providerId="LiveId" clId="{656CBC09-2B55-934D-B089-3768A5A70E83}" dt="2021-08-15T17:16:55.986" v="13725"/>
          <ac:picMkLst>
            <pc:docMk/>
            <pc:sldMk cId="2984576811" sldId="325"/>
            <ac:picMk id="11" creationId="{0A45430A-9445-D241-894F-91F5FDC8A633}"/>
          </ac:picMkLst>
        </pc:picChg>
        <pc:picChg chg="add mod">
          <ac:chgData name="guo dong" userId="d2f6c254f3e27c34" providerId="LiveId" clId="{656CBC09-2B55-934D-B089-3768A5A70E83}" dt="2021-08-15T17:18:27.299" v="13726"/>
          <ac:picMkLst>
            <pc:docMk/>
            <pc:sldMk cId="2984576811" sldId="325"/>
            <ac:picMk id="12" creationId="{CB463EE7-8BE2-854C-94CA-5DE8963CBACD}"/>
          </ac:picMkLst>
        </pc:picChg>
      </pc:sldChg>
      <pc:sldChg chg="addSp delSp modSp new mod modTransition modAnim modNotesTx">
        <pc:chgData name="guo dong" userId="d2f6c254f3e27c34" providerId="LiveId" clId="{656CBC09-2B55-934D-B089-3768A5A70E83}" dt="2021-08-18T03:25:55.615" v="19152" actId="20577"/>
        <pc:sldMkLst>
          <pc:docMk/>
          <pc:sldMk cId="462799437" sldId="326"/>
        </pc:sldMkLst>
        <pc:spChg chg="mod">
          <ac:chgData name="guo dong" userId="d2f6c254f3e27c34" providerId="LiveId" clId="{656CBC09-2B55-934D-B089-3768A5A70E83}" dt="2021-08-15T08:58:07.840" v="3995" actId="20577"/>
          <ac:spMkLst>
            <pc:docMk/>
            <pc:sldMk cId="462799437" sldId="326"/>
            <ac:spMk id="2" creationId="{DCABC7D4-5FCD-9340-8F3B-9740D4B2271C}"/>
          </ac:spMkLst>
        </pc:spChg>
        <pc:spChg chg="del">
          <ac:chgData name="guo dong" userId="d2f6c254f3e27c34" providerId="LiveId" clId="{656CBC09-2B55-934D-B089-3768A5A70E83}" dt="2021-08-11T03:19:13.655" v="1079" actId="478"/>
          <ac:spMkLst>
            <pc:docMk/>
            <pc:sldMk cId="462799437" sldId="326"/>
            <ac:spMk id="3" creationId="{45599FCF-2E6C-B54E-847A-9871000FF66D}"/>
          </ac:spMkLst>
        </pc:spChg>
        <pc:spChg chg="add del mod">
          <ac:chgData name="guo dong" userId="d2f6c254f3e27c34" providerId="LiveId" clId="{656CBC09-2B55-934D-B089-3768A5A70E83}" dt="2021-08-11T03:32:20.446" v="1194" actId="478"/>
          <ac:spMkLst>
            <pc:docMk/>
            <pc:sldMk cId="462799437" sldId="326"/>
            <ac:spMk id="5" creationId="{49F0A30D-7885-1041-8EDB-C2736A495FE7}"/>
          </ac:spMkLst>
        </pc:spChg>
        <pc:spChg chg="add del">
          <ac:chgData name="guo dong" userId="d2f6c254f3e27c34" providerId="LiveId" clId="{656CBC09-2B55-934D-B089-3768A5A70E83}" dt="2021-08-11T03:23:29.265" v="1119" actId="11529"/>
          <ac:spMkLst>
            <pc:docMk/>
            <pc:sldMk cId="462799437" sldId="326"/>
            <ac:spMk id="6" creationId="{71841C52-CD3F-5F46-8D22-CF2DB2881AED}"/>
          </ac:spMkLst>
        </pc:spChg>
        <pc:spChg chg="add del mod">
          <ac:chgData name="guo dong" userId="d2f6c254f3e27c34" providerId="LiveId" clId="{656CBC09-2B55-934D-B089-3768A5A70E83}" dt="2021-08-11T03:30:35.071" v="1180" actId="478"/>
          <ac:spMkLst>
            <pc:docMk/>
            <pc:sldMk cId="462799437" sldId="326"/>
            <ac:spMk id="7" creationId="{CAC0989F-1D60-6F42-9319-D68B38585240}"/>
          </ac:spMkLst>
        </pc:spChg>
        <pc:spChg chg="add del mod">
          <ac:chgData name="guo dong" userId="d2f6c254f3e27c34" providerId="LiveId" clId="{656CBC09-2B55-934D-B089-3768A5A70E83}" dt="2021-08-11T03:30:38.367" v="1181" actId="478"/>
          <ac:spMkLst>
            <pc:docMk/>
            <pc:sldMk cId="462799437" sldId="326"/>
            <ac:spMk id="8" creationId="{B6E314B7-D9BE-5649-A4A9-3E131EF8A953}"/>
          </ac:spMkLst>
        </pc:spChg>
        <pc:spChg chg="add del mod">
          <ac:chgData name="guo dong" userId="d2f6c254f3e27c34" providerId="LiveId" clId="{656CBC09-2B55-934D-B089-3768A5A70E83}" dt="2021-08-11T03:30:38.367" v="1181" actId="478"/>
          <ac:spMkLst>
            <pc:docMk/>
            <pc:sldMk cId="462799437" sldId="326"/>
            <ac:spMk id="9" creationId="{0C6B465B-3F7C-1047-B6BB-0F9B7BA092B7}"/>
          </ac:spMkLst>
        </pc:spChg>
        <pc:spChg chg="add del mod">
          <ac:chgData name="guo dong" userId="d2f6c254f3e27c34" providerId="LiveId" clId="{656CBC09-2B55-934D-B089-3768A5A70E83}" dt="2021-08-11T03:32:49.215" v="1202" actId="478"/>
          <ac:spMkLst>
            <pc:docMk/>
            <pc:sldMk cId="462799437" sldId="326"/>
            <ac:spMk id="24" creationId="{CEB2C4F6-389F-DA41-92C8-A996FD421002}"/>
          </ac:spMkLst>
        </pc:spChg>
        <pc:spChg chg="add mod">
          <ac:chgData name="guo dong" userId="d2f6c254f3e27c34" providerId="LiveId" clId="{656CBC09-2B55-934D-B089-3768A5A70E83}" dt="2021-08-15T10:33:02.975" v="4625" actId="1076"/>
          <ac:spMkLst>
            <pc:docMk/>
            <pc:sldMk cId="462799437" sldId="326"/>
            <ac:spMk id="72" creationId="{FC248AF2-1E7B-3040-9A2F-2AC1A96D090E}"/>
          </ac:spMkLst>
        </pc:spChg>
        <pc:spChg chg="add mod">
          <ac:chgData name="guo dong" userId="d2f6c254f3e27c34" providerId="LiveId" clId="{656CBC09-2B55-934D-B089-3768A5A70E83}" dt="2021-08-15T10:33:02.975" v="4625" actId="1076"/>
          <ac:spMkLst>
            <pc:docMk/>
            <pc:sldMk cId="462799437" sldId="326"/>
            <ac:spMk id="73" creationId="{03FFB51F-DFA5-5D47-BF83-CC70957037AF}"/>
          </ac:spMkLst>
        </pc:spChg>
        <pc:spChg chg="add mod">
          <ac:chgData name="guo dong" userId="d2f6c254f3e27c34" providerId="LiveId" clId="{656CBC09-2B55-934D-B089-3768A5A70E83}" dt="2021-08-15T10:33:02.975" v="4625" actId="1076"/>
          <ac:spMkLst>
            <pc:docMk/>
            <pc:sldMk cId="462799437" sldId="326"/>
            <ac:spMk id="74" creationId="{06BC81C3-07C8-7A43-BA9D-22BBC8713FFC}"/>
          </ac:spMkLst>
        </pc:spChg>
        <pc:spChg chg="add mod">
          <ac:chgData name="guo dong" userId="d2f6c254f3e27c34" providerId="LiveId" clId="{656CBC09-2B55-934D-B089-3768A5A70E83}" dt="2021-08-15T10:33:02.975" v="4625" actId="1076"/>
          <ac:spMkLst>
            <pc:docMk/>
            <pc:sldMk cId="462799437" sldId="326"/>
            <ac:spMk id="75" creationId="{BE397412-09BF-834B-92D7-2F55AC6C1BB8}"/>
          </ac:spMkLst>
        </pc:spChg>
        <pc:spChg chg="add mod">
          <ac:chgData name="guo dong" userId="d2f6c254f3e27c34" providerId="LiveId" clId="{656CBC09-2B55-934D-B089-3768A5A70E83}" dt="2021-08-15T10:33:02.975" v="4625" actId="1076"/>
          <ac:spMkLst>
            <pc:docMk/>
            <pc:sldMk cId="462799437" sldId="326"/>
            <ac:spMk id="76" creationId="{A5A66598-99BC-3A44-A2A6-ED2B2CA0EFC8}"/>
          </ac:spMkLst>
        </pc:spChg>
        <pc:spChg chg="add mod">
          <ac:chgData name="guo dong" userId="d2f6c254f3e27c34" providerId="LiveId" clId="{656CBC09-2B55-934D-B089-3768A5A70E83}" dt="2021-08-15T10:49:13.587" v="4843" actId="20577"/>
          <ac:spMkLst>
            <pc:docMk/>
            <pc:sldMk cId="462799437" sldId="326"/>
            <ac:spMk id="77" creationId="{87860A88-3314-A841-B6AB-D26D7FD77C2E}"/>
          </ac:spMkLst>
        </pc:spChg>
        <pc:spChg chg="add mod">
          <ac:chgData name="guo dong" userId="d2f6c254f3e27c34" providerId="LiveId" clId="{656CBC09-2B55-934D-B089-3768A5A70E83}" dt="2021-08-15T10:49:09.648" v="4841" actId="20577"/>
          <ac:spMkLst>
            <pc:docMk/>
            <pc:sldMk cId="462799437" sldId="326"/>
            <ac:spMk id="78" creationId="{444E212F-0488-7E49-AF25-88CCD68E0E75}"/>
          </ac:spMkLst>
        </pc:spChg>
        <pc:spChg chg="add del mod">
          <ac:chgData name="guo dong" userId="d2f6c254f3e27c34" providerId="LiveId" clId="{656CBC09-2B55-934D-B089-3768A5A70E83}" dt="2021-08-15T09:04:35" v="4181" actId="478"/>
          <ac:spMkLst>
            <pc:docMk/>
            <pc:sldMk cId="462799437" sldId="326"/>
            <ac:spMk id="79" creationId="{504E3778-C71F-B048-94CA-2AAC2D0D68AA}"/>
          </ac:spMkLst>
        </pc:spChg>
        <pc:spChg chg="add del">
          <ac:chgData name="guo dong" userId="d2f6c254f3e27c34" providerId="LiveId" clId="{656CBC09-2B55-934D-B089-3768A5A70E83}" dt="2021-08-15T09:06:45.664" v="4206" actId="478"/>
          <ac:spMkLst>
            <pc:docMk/>
            <pc:sldMk cId="462799437" sldId="326"/>
            <ac:spMk id="85" creationId="{75B8887C-40E9-2E47-8B90-03AE76D97F79}"/>
          </ac:spMkLst>
        </pc:spChg>
        <pc:spChg chg="add del">
          <ac:chgData name="guo dong" userId="d2f6c254f3e27c34" providerId="LiveId" clId="{656CBC09-2B55-934D-B089-3768A5A70E83}" dt="2021-08-15T09:08:09.832" v="4212" actId="478"/>
          <ac:spMkLst>
            <pc:docMk/>
            <pc:sldMk cId="462799437" sldId="326"/>
            <ac:spMk id="90" creationId="{5316998C-C4D4-9545-B376-52638C7BE56E}"/>
          </ac:spMkLst>
        </pc:spChg>
        <pc:spChg chg="add mod">
          <ac:chgData name="guo dong" userId="d2f6c254f3e27c34" providerId="LiveId" clId="{656CBC09-2B55-934D-B089-3768A5A70E83}" dt="2021-08-15T10:33:02.975" v="4625" actId="1076"/>
          <ac:spMkLst>
            <pc:docMk/>
            <pc:sldMk cId="462799437" sldId="326"/>
            <ac:spMk id="95" creationId="{772A30CA-B93A-6E43-BD5D-61F57C0D48C1}"/>
          </ac:spMkLst>
        </pc:spChg>
        <pc:spChg chg="add mod">
          <ac:chgData name="guo dong" userId="d2f6c254f3e27c34" providerId="LiveId" clId="{656CBC09-2B55-934D-B089-3768A5A70E83}" dt="2021-08-15T13:50:47.451" v="7684" actId="14100"/>
          <ac:spMkLst>
            <pc:docMk/>
            <pc:sldMk cId="462799437" sldId="326"/>
            <ac:spMk id="96" creationId="{DE2ED825-1ADF-BE48-94C8-01C658ADEA6E}"/>
          </ac:spMkLst>
        </pc:spChg>
        <pc:spChg chg="add mod">
          <ac:chgData name="guo dong" userId="d2f6c254f3e27c34" providerId="LiveId" clId="{656CBC09-2B55-934D-B089-3768A5A70E83}" dt="2021-08-15T13:50:55.291" v="7692" actId="14100"/>
          <ac:spMkLst>
            <pc:docMk/>
            <pc:sldMk cId="462799437" sldId="326"/>
            <ac:spMk id="97" creationId="{7B58F8EC-FBDB-6540-AA61-47496CC08B29}"/>
          </ac:spMkLst>
        </pc:spChg>
        <pc:spChg chg="add mod">
          <ac:chgData name="guo dong" userId="d2f6c254f3e27c34" providerId="LiveId" clId="{656CBC09-2B55-934D-B089-3768A5A70E83}" dt="2021-08-18T03:25:55.615" v="19152" actId="20577"/>
          <ac:spMkLst>
            <pc:docMk/>
            <pc:sldMk cId="462799437" sldId="326"/>
            <ac:spMk id="98" creationId="{328880C6-BB24-614E-A2E7-05AE5EA21F1B}"/>
          </ac:spMkLst>
        </pc:spChg>
        <pc:spChg chg="add mod">
          <ac:chgData name="guo dong" userId="d2f6c254f3e27c34" providerId="LiveId" clId="{656CBC09-2B55-934D-B089-3768A5A70E83}" dt="2021-08-15T12:24:01.152" v="5922" actId="20577"/>
          <ac:spMkLst>
            <pc:docMk/>
            <pc:sldMk cId="462799437" sldId="326"/>
            <ac:spMk id="99" creationId="{56BC0963-A367-8143-8225-F7E803EF749B}"/>
          </ac:spMkLst>
        </pc:spChg>
        <pc:spChg chg="add mod">
          <ac:chgData name="guo dong" userId="d2f6c254f3e27c34" providerId="LiveId" clId="{656CBC09-2B55-934D-B089-3768A5A70E83}" dt="2021-08-15T10:33:02.975" v="4625" actId="1076"/>
          <ac:spMkLst>
            <pc:docMk/>
            <pc:sldMk cId="462799437" sldId="326"/>
            <ac:spMk id="102" creationId="{4995CB4D-5549-E240-8298-C23238647DD7}"/>
          </ac:spMkLst>
        </pc:spChg>
        <pc:spChg chg="add mod">
          <ac:chgData name="guo dong" userId="d2f6c254f3e27c34" providerId="LiveId" clId="{656CBC09-2B55-934D-B089-3768A5A70E83}" dt="2021-08-15T12:25:12.137" v="5937" actId="20577"/>
          <ac:spMkLst>
            <pc:docMk/>
            <pc:sldMk cId="462799437" sldId="326"/>
            <ac:spMk id="103" creationId="{159A4699-1DC8-3242-864F-F81FDED4278A}"/>
          </ac:spMkLst>
        </pc:spChg>
        <pc:spChg chg="add del mod">
          <ac:chgData name="guo dong" userId="d2f6c254f3e27c34" providerId="LiveId" clId="{656CBC09-2B55-934D-B089-3768A5A70E83}" dt="2021-08-15T13:50:33.583" v="7676" actId="478"/>
          <ac:spMkLst>
            <pc:docMk/>
            <pc:sldMk cId="462799437" sldId="326"/>
            <ac:spMk id="112" creationId="{23F315AE-2AF2-7F4E-BD14-9704BB15FC44}"/>
          </ac:spMkLst>
        </pc:spChg>
        <pc:spChg chg="add del mod">
          <ac:chgData name="guo dong" userId="d2f6c254f3e27c34" providerId="LiveId" clId="{656CBC09-2B55-934D-B089-3768A5A70E83}" dt="2021-08-15T13:50:33.583" v="7676" actId="478"/>
          <ac:spMkLst>
            <pc:docMk/>
            <pc:sldMk cId="462799437" sldId="326"/>
            <ac:spMk id="113" creationId="{AD8E0F45-BB6E-DB45-A052-89B611F8112F}"/>
          </ac:spMkLst>
        </pc:spChg>
        <pc:picChg chg="add mod">
          <ac:chgData name="guo dong" userId="d2f6c254f3e27c34" providerId="LiveId" clId="{656CBC09-2B55-934D-B089-3768A5A70E83}" dt="2021-08-15T10:33:02.975" v="4625" actId="1076"/>
          <ac:picMkLst>
            <pc:docMk/>
            <pc:sldMk cId="462799437" sldId="326"/>
            <ac:picMk id="46" creationId="{C5315541-D6E3-6B41-84F6-6B436987042F}"/>
          </ac:picMkLst>
        </pc:picChg>
        <pc:picChg chg="add mod">
          <ac:chgData name="guo dong" userId="d2f6c254f3e27c34" providerId="LiveId" clId="{656CBC09-2B55-934D-B089-3768A5A70E83}" dt="2021-08-15T10:33:02.975" v="4625" actId="1076"/>
          <ac:picMkLst>
            <pc:docMk/>
            <pc:sldMk cId="462799437" sldId="326"/>
            <ac:picMk id="49" creationId="{490677B2-1371-A546-924D-D531E27A32B7}"/>
          </ac:picMkLst>
        </pc:picChg>
        <pc:picChg chg="add mod">
          <ac:chgData name="guo dong" userId="d2f6c254f3e27c34" providerId="LiveId" clId="{656CBC09-2B55-934D-B089-3768A5A70E83}" dt="2021-08-15T10:33:02.975" v="4625" actId="1076"/>
          <ac:picMkLst>
            <pc:docMk/>
            <pc:sldMk cId="462799437" sldId="326"/>
            <ac:picMk id="50" creationId="{2BB7C281-90AC-4A49-88B9-537AFD8F8A27}"/>
          </ac:picMkLst>
        </pc:picChg>
        <pc:picChg chg="add mod">
          <ac:chgData name="guo dong" userId="d2f6c254f3e27c34" providerId="LiveId" clId="{656CBC09-2B55-934D-B089-3768A5A70E83}" dt="2021-08-15T10:33:02.975" v="4625" actId="1076"/>
          <ac:picMkLst>
            <pc:docMk/>
            <pc:sldMk cId="462799437" sldId="326"/>
            <ac:picMk id="56" creationId="{9351C6FC-7FFA-2349-897B-436B8DAAB35A}"/>
          </ac:picMkLst>
        </pc:picChg>
        <pc:picChg chg="add mod">
          <ac:chgData name="guo dong" userId="d2f6c254f3e27c34" providerId="LiveId" clId="{656CBC09-2B55-934D-B089-3768A5A70E83}" dt="2021-08-15T10:33:02.975" v="4625" actId="1076"/>
          <ac:picMkLst>
            <pc:docMk/>
            <pc:sldMk cId="462799437" sldId="326"/>
            <ac:picMk id="61" creationId="{92B6CBAF-7669-E24B-B16D-5A37B36040A1}"/>
          </ac:picMkLst>
        </pc:picChg>
        <pc:picChg chg="add del mod">
          <ac:chgData name="guo dong" userId="d2f6c254f3e27c34" providerId="LiveId" clId="{656CBC09-2B55-934D-B089-3768A5A70E83}" dt="2021-08-15T16:33:05.650" v="13590"/>
          <ac:picMkLst>
            <pc:docMk/>
            <pc:sldMk cId="462799437" sldId="326"/>
            <ac:picMk id="114" creationId="{61E4FEDE-21D4-E241-AFFE-56FBF169BFEC}"/>
          </ac:picMkLst>
        </pc:picChg>
        <pc:picChg chg="add del mod">
          <ac:chgData name="guo dong" userId="d2f6c254f3e27c34" providerId="LiveId" clId="{656CBC09-2B55-934D-B089-3768A5A70E83}" dt="2021-08-15T16:38:52.297" v="13606"/>
          <ac:picMkLst>
            <pc:docMk/>
            <pc:sldMk cId="462799437" sldId="326"/>
            <ac:picMk id="115" creationId="{392E6A6C-0AF6-D442-A65B-1E444ABB263D}"/>
          </ac:picMkLst>
        </pc:picChg>
        <pc:picChg chg="add del mod">
          <ac:chgData name="guo dong" userId="d2f6c254f3e27c34" providerId="LiveId" clId="{656CBC09-2B55-934D-B089-3768A5A70E83}" dt="2021-08-15T17:41:15.095" v="13890"/>
          <ac:picMkLst>
            <pc:docMk/>
            <pc:sldMk cId="462799437" sldId="326"/>
            <ac:picMk id="116" creationId="{2379936E-9256-AC4E-A5F5-C92253F24674}"/>
          </ac:picMkLst>
        </pc:picChg>
        <pc:picChg chg="add mod">
          <ac:chgData name="guo dong" userId="d2f6c254f3e27c34" providerId="LiveId" clId="{656CBC09-2B55-934D-B089-3768A5A70E83}" dt="2021-08-15T17:42:56.410" v="13891"/>
          <ac:picMkLst>
            <pc:docMk/>
            <pc:sldMk cId="462799437" sldId="326"/>
            <ac:picMk id="117" creationId="{1F6A9729-1930-2A4C-BCB1-63CAF4506D12}"/>
          </ac:picMkLst>
        </pc:picChg>
        <pc:cxnChg chg="add del mod">
          <ac:chgData name="guo dong" userId="d2f6c254f3e27c34" providerId="LiveId" clId="{656CBC09-2B55-934D-B089-3768A5A70E83}" dt="2021-08-11T03:30:38.367" v="1181" actId="478"/>
          <ac:cxnSpMkLst>
            <pc:docMk/>
            <pc:sldMk cId="462799437" sldId="326"/>
            <ac:cxnSpMk id="11" creationId="{725E1A4D-B493-E349-8CEA-3CBBB189878D}"/>
          </ac:cxnSpMkLst>
        </pc:cxnChg>
        <pc:cxnChg chg="add del mod">
          <ac:chgData name="guo dong" userId="d2f6c254f3e27c34" providerId="LiveId" clId="{656CBC09-2B55-934D-B089-3768A5A70E83}" dt="2021-08-11T03:30:38.367" v="1181" actId="478"/>
          <ac:cxnSpMkLst>
            <pc:docMk/>
            <pc:sldMk cId="462799437" sldId="326"/>
            <ac:cxnSpMk id="12" creationId="{5A404244-1A89-2F42-BE0B-C40B12A9336B}"/>
          </ac:cxnSpMkLst>
        </pc:cxnChg>
        <pc:cxnChg chg="add del mod">
          <ac:chgData name="guo dong" userId="d2f6c254f3e27c34" providerId="LiveId" clId="{656CBC09-2B55-934D-B089-3768A5A70E83}" dt="2021-08-11T03:30:38.367" v="1181" actId="478"/>
          <ac:cxnSpMkLst>
            <pc:docMk/>
            <pc:sldMk cId="462799437" sldId="326"/>
            <ac:cxnSpMk id="16" creationId="{2CE0F564-E9E1-4F49-A00D-FFFA5FAE3005}"/>
          </ac:cxnSpMkLst>
        </pc:cxnChg>
        <pc:cxnChg chg="add mod">
          <ac:chgData name="guo dong" userId="d2f6c254f3e27c34" providerId="LiveId" clId="{656CBC09-2B55-934D-B089-3768A5A70E83}" dt="2021-08-15T10:33:02.975" v="4625" actId="1076"/>
          <ac:cxnSpMkLst>
            <pc:docMk/>
            <pc:sldMk cId="462799437" sldId="326"/>
            <ac:cxnSpMk id="20" creationId="{195F08B9-CA26-0E4D-8F3B-B156D870F4DF}"/>
          </ac:cxnSpMkLst>
        </pc:cxnChg>
        <pc:cxnChg chg="add mod">
          <ac:chgData name="guo dong" userId="d2f6c254f3e27c34" providerId="LiveId" clId="{656CBC09-2B55-934D-B089-3768A5A70E83}" dt="2021-08-15T10:33:02.975" v="4625" actId="1076"/>
          <ac:cxnSpMkLst>
            <pc:docMk/>
            <pc:sldMk cId="462799437" sldId="326"/>
            <ac:cxnSpMk id="25" creationId="{6215BB55-EF77-134A-9295-A0DC3BA70F77}"/>
          </ac:cxnSpMkLst>
        </pc:cxnChg>
        <pc:cxnChg chg="add mod">
          <ac:chgData name="guo dong" userId="d2f6c254f3e27c34" providerId="LiveId" clId="{656CBC09-2B55-934D-B089-3768A5A70E83}" dt="2021-08-15T10:33:02.975" v="4625" actId="1076"/>
          <ac:cxnSpMkLst>
            <pc:docMk/>
            <pc:sldMk cId="462799437" sldId="326"/>
            <ac:cxnSpMk id="47" creationId="{F299C5A0-BBAD-E241-A791-87D726F6C85C}"/>
          </ac:cxnSpMkLst>
        </pc:cxnChg>
        <pc:cxnChg chg="add mod">
          <ac:chgData name="guo dong" userId="d2f6c254f3e27c34" providerId="LiveId" clId="{656CBC09-2B55-934D-B089-3768A5A70E83}" dt="2021-08-15T10:33:02.975" v="4625" actId="1076"/>
          <ac:cxnSpMkLst>
            <pc:docMk/>
            <pc:sldMk cId="462799437" sldId="326"/>
            <ac:cxnSpMk id="52" creationId="{2D313801-B6C1-184F-81E7-96982E8B496E}"/>
          </ac:cxnSpMkLst>
        </pc:cxnChg>
        <pc:cxnChg chg="add mod">
          <ac:chgData name="guo dong" userId="d2f6c254f3e27c34" providerId="LiveId" clId="{656CBC09-2B55-934D-B089-3768A5A70E83}" dt="2021-08-15T10:33:02.975" v="4625" actId="1076"/>
          <ac:cxnSpMkLst>
            <pc:docMk/>
            <pc:sldMk cId="462799437" sldId="326"/>
            <ac:cxnSpMk id="64" creationId="{0CC81E8A-D3BB-0B45-B1E5-FC0DF4D4B52C}"/>
          </ac:cxnSpMkLst>
        </pc:cxnChg>
        <pc:cxnChg chg="add mod">
          <ac:chgData name="guo dong" userId="d2f6c254f3e27c34" providerId="LiveId" clId="{656CBC09-2B55-934D-B089-3768A5A70E83}" dt="2021-08-15T10:33:02.975" v="4625" actId="1076"/>
          <ac:cxnSpMkLst>
            <pc:docMk/>
            <pc:sldMk cId="462799437" sldId="326"/>
            <ac:cxnSpMk id="81" creationId="{A7059A0D-F285-5549-96ED-F558F833E547}"/>
          </ac:cxnSpMkLst>
        </pc:cxnChg>
        <pc:cxnChg chg="add del mod">
          <ac:chgData name="guo dong" userId="d2f6c254f3e27c34" providerId="LiveId" clId="{656CBC09-2B55-934D-B089-3768A5A70E83}" dt="2021-08-15T09:06:08.256" v="4204" actId="478"/>
          <ac:cxnSpMkLst>
            <pc:docMk/>
            <pc:sldMk cId="462799437" sldId="326"/>
            <ac:cxnSpMk id="83" creationId="{6A2B651F-2CE6-1C47-A408-45DA514A4BE8}"/>
          </ac:cxnSpMkLst>
        </pc:cxnChg>
        <pc:cxnChg chg="add del mod">
          <ac:chgData name="guo dong" userId="d2f6c254f3e27c34" providerId="LiveId" clId="{656CBC09-2B55-934D-B089-3768A5A70E83}" dt="2021-08-15T09:07:19.183" v="4210" actId="478"/>
          <ac:cxnSpMkLst>
            <pc:docMk/>
            <pc:sldMk cId="462799437" sldId="326"/>
            <ac:cxnSpMk id="87" creationId="{DE9C688B-6AB1-9E45-8907-63CF9168E07A}"/>
          </ac:cxnSpMkLst>
        </pc:cxnChg>
        <pc:cxnChg chg="add del mod">
          <ac:chgData name="guo dong" userId="d2f6c254f3e27c34" providerId="LiveId" clId="{656CBC09-2B55-934D-B089-3768A5A70E83}" dt="2021-08-15T09:09:28.181" v="4216" actId="478"/>
          <ac:cxnSpMkLst>
            <pc:docMk/>
            <pc:sldMk cId="462799437" sldId="326"/>
            <ac:cxnSpMk id="92" creationId="{96DED89C-3307-8646-9285-C90EBD098C32}"/>
          </ac:cxnSpMkLst>
        </pc:cxnChg>
        <pc:cxnChg chg="add mod">
          <ac:chgData name="guo dong" userId="d2f6c254f3e27c34" providerId="LiveId" clId="{656CBC09-2B55-934D-B089-3768A5A70E83}" dt="2021-08-15T12:24:01.152" v="5922" actId="20577"/>
          <ac:cxnSpMkLst>
            <pc:docMk/>
            <pc:sldMk cId="462799437" sldId="326"/>
            <ac:cxnSpMk id="101" creationId="{7BF665DC-0C01-B643-9377-27DDBEA23CB4}"/>
          </ac:cxnSpMkLst>
        </pc:cxnChg>
        <pc:cxnChg chg="add mod">
          <ac:chgData name="guo dong" userId="d2f6c254f3e27c34" providerId="LiveId" clId="{656CBC09-2B55-934D-B089-3768A5A70E83}" dt="2021-08-15T10:33:02.975" v="4625" actId="1076"/>
          <ac:cxnSpMkLst>
            <pc:docMk/>
            <pc:sldMk cId="462799437" sldId="326"/>
            <ac:cxnSpMk id="105" creationId="{E5170049-52BB-E540-B721-CF99988B9967}"/>
          </ac:cxnSpMkLst>
        </pc:cxnChg>
        <pc:cxnChg chg="add mod">
          <ac:chgData name="guo dong" userId="d2f6c254f3e27c34" providerId="LiveId" clId="{656CBC09-2B55-934D-B089-3768A5A70E83}" dt="2021-08-15T10:33:20.787" v="4630" actId="1076"/>
          <ac:cxnSpMkLst>
            <pc:docMk/>
            <pc:sldMk cId="462799437" sldId="326"/>
            <ac:cxnSpMk id="108" creationId="{FCF054A9-A732-6148-9578-1EA5AB3D95DD}"/>
          </ac:cxnSpMkLst>
        </pc:cxnChg>
      </pc:sldChg>
      <pc:sldChg chg="addSp delSp modSp new mod modTransition modClrScheme modAnim chgLayout modNotesTx">
        <pc:chgData name="guo dong" userId="d2f6c254f3e27c34" providerId="LiveId" clId="{656CBC09-2B55-934D-B089-3768A5A70E83}" dt="2021-08-15T17:58:43.094" v="13899"/>
        <pc:sldMkLst>
          <pc:docMk/>
          <pc:sldMk cId="3062254109" sldId="327"/>
        </pc:sldMkLst>
        <pc:spChg chg="del mod ord">
          <ac:chgData name="guo dong" userId="d2f6c254f3e27c34" providerId="LiveId" clId="{656CBC09-2B55-934D-B089-3768A5A70E83}" dt="2021-08-14T05:23:12.214" v="1248" actId="700"/>
          <ac:spMkLst>
            <pc:docMk/>
            <pc:sldMk cId="3062254109" sldId="327"/>
            <ac:spMk id="2" creationId="{5AD588CF-9DF3-B748-8B5B-107ABD15832B}"/>
          </ac:spMkLst>
        </pc:spChg>
        <pc:spChg chg="del">
          <ac:chgData name="guo dong" userId="d2f6c254f3e27c34" providerId="LiveId" clId="{656CBC09-2B55-934D-B089-3768A5A70E83}" dt="2021-08-14T05:23:12.214" v="1248" actId="700"/>
          <ac:spMkLst>
            <pc:docMk/>
            <pc:sldMk cId="3062254109" sldId="327"/>
            <ac:spMk id="3" creationId="{E5B87ADA-2ED2-B84E-ADDD-51D822DE2695}"/>
          </ac:spMkLst>
        </pc:spChg>
        <pc:spChg chg="mod ord">
          <ac:chgData name="guo dong" userId="d2f6c254f3e27c34" providerId="LiveId" clId="{656CBC09-2B55-934D-B089-3768A5A70E83}" dt="2021-08-14T05:23:12.214" v="1248" actId="700"/>
          <ac:spMkLst>
            <pc:docMk/>
            <pc:sldMk cId="3062254109" sldId="327"/>
            <ac:spMk id="4" creationId="{EF2925EF-AE8E-A744-A167-168C1E2F0538}"/>
          </ac:spMkLst>
        </pc:spChg>
        <pc:spChg chg="add mod ord">
          <ac:chgData name="guo dong" userId="d2f6c254f3e27c34" providerId="LiveId" clId="{656CBC09-2B55-934D-B089-3768A5A70E83}" dt="2021-08-15T06:33:18.743" v="3203" actId="20577"/>
          <ac:spMkLst>
            <pc:docMk/>
            <pc:sldMk cId="3062254109" sldId="327"/>
            <ac:spMk id="5" creationId="{3C672FDE-4408-1843-AD86-273C44CE2766}"/>
          </ac:spMkLst>
        </pc:spChg>
        <pc:spChg chg="add del mod">
          <ac:chgData name="guo dong" userId="d2f6c254f3e27c34" providerId="LiveId" clId="{656CBC09-2B55-934D-B089-3768A5A70E83}" dt="2021-08-15T05:05:57.808" v="2769" actId="478"/>
          <ac:spMkLst>
            <pc:docMk/>
            <pc:sldMk cId="3062254109" sldId="327"/>
            <ac:spMk id="6" creationId="{4AD0AA0E-82BF-4F4C-8A4A-43B4DD45D5C4}"/>
          </ac:spMkLst>
        </pc:spChg>
        <pc:spChg chg="add del mod">
          <ac:chgData name="guo dong" userId="d2f6c254f3e27c34" providerId="LiveId" clId="{656CBC09-2B55-934D-B089-3768A5A70E83}" dt="2021-08-15T08:21:03.337" v="3427" actId="478"/>
          <ac:spMkLst>
            <pc:docMk/>
            <pc:sldMk cId="3062254109" sldId="327"/>
            <ac:spMk id="7" creationId="{F73A1B7E-BF09-9046-9361-E3CE262CA129}"/>
          </ac:spMkLst>
        </pc:spChg>
        <pc:spChg chg="add del">
          <ac:chgData name="guo dong" userId="d2f6c254f3e27c34" providerId="LiveId" clId="{656CBC09-2B55-934D-B089-3768A5A70E83}" dt="2021-08-15T05:03:29.456" v="2756" actId="478"/>
          <ac:spMkLst>
            <pc:docMk/>
            <pc:sldMk cId="3062254109" sldId="327"/>
            <ac:spMk id="8" creationId="{AD381125-4E9A-284C-8348-7D86BE1FD084}"/>
          </ac:spMkLst>
        </pc:spChg>
        <pc:spChg chg="add del mod">
          <ac:chgData name="guo dong" userId="d2f6c254f3e27c34" providerId="LiveId" clId="{656CBC09-2B55-934D-B089-3768A5A70E83}" dt="2021-08-15T06:49:29.184" v="3364" actId="478"/>
          <ac:spMkLst>
            <pc:docMk/>
            <pc:sldMk cId="3062254109" sldId="327"/>
            <ac:spMk id="12" creationId="{75FB51E6-80A6-0641-B7CD-85FC3E039B2E}"/>
          </ac:spMkLst>
        </pc:spChg>
        <pc:spChg chg="add del mod">
          <ac:chgData name="guo dong" userId="d2f6c254f3e27c34" providerId="LiveId" clId="{656CBC09-2B55-934D-B089-3768A5A70E83}" dt="2021-08-15T05:23:24.191" v="2913" actId="478"/>
          <ac:spMkLst>
            <pc:docMk/>
            <pc:sldMk cId="3062254109" sldId="327"/>
            <ac:spMk id="13" creationId="{1702C82C-F9E2-AD47-AAC9-029BE76560C8}"/>
          </ac:spMkLst>
        </pc:spChg>
        <pc:spChg chg="add del mod">
          <ac:chgData name="guo dong" userId="d2f6c254f3e27c34" providerId="LiveId" clId="{656CBC09-2B55-934D-B089-3768A5A70E83}" dt="2021-08-15T05:23:25.408" v="2914" actId="478"/>
          <ac:spMkLst>
            <pc:docMk/>
            <pc:sldMk cId="3062254109" sldId="327"/>
            <ac:spMk id="14" creationId="{56D5CAD6-A974-4948-9CA5-D66A705AB6FC}"/>
          </ac:spMkLst>
        </pc:spChg>
        <pc:spChg chg="add del mod">
          <ac:chgData name="guo dong" userId="d2f6c254f3e27c34" providerId="LiveId" clId="{656CBC09-2B55-934D-B089-3768A5A70E83}" dt="2021-08-15T12:50:51.753" v="6358" actId="478"/>
          <ac:spMkLst>
            <pc:docMk/>
            <pc:sldMk cId="3062254109" sldId="327"/>
            <ac:spMk id="15" creationId="{59E993FB-EAED-9C49-97A5-E4C437429F56}"/>
          </ac:spMkLst>
        </pc:spChg>
        <pc:spChg chg="add del mod">
          <ac:chgData name="guo dong" userId="d2f6c254f3e27c34" providerId="LiveId" clId="{656CBC09-2B55-934D-B089-3768A5A70E83}" dt="2021-08-15T12:50:57.704" v="6359" actId="478"/>
          <ac:spMkLst>
            <pc:docMk/>
            <pc:sldMk cId="3062254109" sldId="327"/>
            <ac:spMk id="18" creationId="{22F79DEF-FAA6-464B-8769-D76CCDF137FF}"/>
          </ac:spMkLst>
        </pc:spChg>
        <pc:spChg chg="add del mod">
          <ac:chgData name="guo dong" userId="d2f6c254f3e27c34" providerId="LiveId" clId="{656CBC09-2B55-934D-B089-3768A5A70E83}" dt="2021-08-15T12:50:51.753" v="6358" actId="478"/>
          <ac:spMkLst>
            <pc:docMk/>
            <pc:sldMk cId="3062254109" sldId="327"/>
            <ac:spMk id="29" creationId="{1B85E690-7D8E-F844-80B0-7935CAAF1DDE}"/>
          </ac:spMkLst>
        </pc:spChg>
        <pc:spChg chg="add del mod">
          <ac:chgData name="guo dong" userId="d2f6c254f3e27c34" providerId="LiveId" clId="{656CBC09-2B55-934D-B089-3768A5A70E83}" dt="2021-08-15T12:50:51.753" v="6358" actId="478"/>
          <ac:spMkLst>
            <pc:docMk/>
            <pc:sldMk cId="3062254109" sldId="327"/>
            <ac:spMk id="30" creationId="{80B5B0BA-0D06-F040-9EE4-9CF65F7557F7}"/>
          </ac:spMkLst>
        </pc:spChg>
        <pc:spChg chg="add del mod">
          <ac:chgData name="guo dong" userId="d2f6c254f3e27c34" providerId="LiveId" clId="{656CBC09-2B55-934D-B089-3768A5A70E83}" dt="2021-08-15T12:50:51.753" v="6358" actId="478"/>
          <ac:spMkLst>
            <pc:docMk/>
            <pc:sldMk cId="3062254109" sldId="327"/>
            <ac:spMk id="31" creationId="{F09EE7B7-5CB7-CD44-BD0D-2C749350EE03}"/>
          </ac:spMkLst>
        </pc:spChg>
        <pc:spChg chg="add del mod">
          <ac:chgData name="guo dong" userId="d2f6c254f3e27c34" providerId="LiveId" clId="{656CBC09-2B55-934D-B089-3768A5A70E83}" dt="2021-08-15T12:50:51.753" v="6358" actId="478"/>
          <ac:spMkLst>
            <pc:docMk/>
            <pc:sldMk cId="3062254109" sldId="327"/>
            <ac:spMk id="32" creationId="{36AAE7C5-FA16-7A48-9916-EA0651E6F584}"/>
          </ac:spMkLst>
        </pc:spChg>
        <pc:spChg chg="add del mod">
          <ac:chgData name="guo dong" userId="d2f6c254f3e27c34" providerId="LiveId" clId="{656CBC09-2B55-934D-B089-3768A5A70E83}" dt="2021-08-15T12:50:16.729" v="6354" actId="478"/>
          <ac:spMkLst>
            <pc:docMk/>
            <pc:sldMk cId="3062254109" sldId="327"/>
            <ac:spMk id="37" creationId="{BE28AB13-F2B4-0C4E-B4C2-50821CE0201B}"/>
          </ac:spMkLst>
        </pc:spChg>
        <pc:spChg chg="add del mod">
          <ac:chgData name="guo dong" userId="d2f6c254f3e27c34" providerId="LiveId" clId="{656CBC09-2B55-934D-B089-3768A5A70E83}" dt="2021-08-15T12:50:16.729" v="6354" actId="478"/>
          <ac:spMkLst>
            <pc:docMk/>
            <pc:sldMk cId="3062254109" sldId="327"/>
            <ac:spMk id="46" creationId="{111AFAF7-6B4D-264B-AF15-9AB1A6BA1B06}"/>
          </ac:spMkLst>
        </pc:spChg>
        <pc:spChg chg="add del mod">
          <ac:chgData name="guo dong" userId="d2f6c254f3e27c34" providerId="LiveId" clId="{656CBC09-2B55-934D-B089-3768A5A70E83}" dt="2021-08-15T12:50:16.729" v="6354" actId="478"/>
          <ac:spMkLst>
            <pc:docMk/>
            <pc:sldMk cId="3062254109" sldId="327"/>
            <ac:spMk id="47" creationId="{AFEC752B-9D12-C947-9A79-F802E6F02EE2}"/>
          </ac:spMkLst>
        </pc:spChg>
        <pc:spChg chg="add del mod">
          <ac:chgData name="guo dong" userId="d2f6c254f3e27c34" providerId="LiveId" clId="{656CBC09-2B55-934D-B089-3768A5A70E83}" dt="2021-08-15T12:50:16.729" v="6354" actId="478"/>
          <ac:spMkLst>
            <pc:docMk/>
            <pc:sldMk cId="3062254109" sldId="327"/>
            <ac:spMk id="48" creationId="{C88D3925-6A2B-4044-96C7-266098067AD7}"/>
          </ac:spMkLst>
        </pc:spChg>
        <pc:spChg chg="add del mod">
          <ac:chgData name="guo dong" userId="d2f6c254f3e27c34" providerId="LiveId" clId="{656CBC09-2B55-934D-B089-3768A5A70E83}" dt="2021-08-15T06:21:09.496" v="3124" actId="478"/>
          <ac:spMkLst>
            <pc:docMk/>
            <pc:sldMk cId="3062254109" sldId="327"/>
            <ac:spMk id="49" creationId="{FFDB2DD9-8713-0144-8DAA-674508D0C87B}"/>
          </ac:spMkLst>
        </pc:spChg>
        <pc:spChg chg="add del mod">
          <ac:chgData name="guo dong" userId="d2f6c254f3e27c34" providerId="LiveId" clId="{656CBC09-2B55-934D-B089-3768A5A70E83}" dt="2021-08-15T12:50:16.729" v="6354" actId="478"/>
          <ac:spMkLst>
            <pc:docMk/>
            <pc:sldMk cId="3062254109" sldId="327"/>
            <ac:spMk id="58" creationId="{3EF6B625-37C7-F146-B77D-73CDB1B93B17}"/>
          </ac:spMkLst>
        </pc:spChg>
        <pc:spChg chg="add del mod">
          <ac:chgData name="guo dong" userId="d2f6c254f3e27c34" providerId="LiveId" clId="{656CBC09-2B55-934D-B089-3768A5A70E83}" dt="2021-08-15T12:50:16.729" v="6354" actId="478"/>
          <ac:spMkLst>
            <pc:docMk/>
            <pc:sldMk cId="3062254109" sldId="327"/>
            <ac:spMk id="64" creationId="{4BE36E6C-8619-104A-B5EB-2254BA77CDE1}"/>
          </ac:spMkLst>
        </pc:spChg>
        <pc:spChg chg="add del mod">
          <ac:chgData name="guo dong" userId="d2f6c254f3e27c34" providerId="LiveId" clId="{656CBC09-2B55-934D-B089-3768A5A70E83}" dt="2021-08-15T06:45:46.512" v="3302" actId="767"/>
          <ac:spMkLst>
            <pc:docMk/>
            <pc:sldMk cId="3062254109" sldId="327"/>
            <ac:spMk id="101" creationId="{EA9486D6-C34B-794D-AC7B-086B2242225E}"/>
          </ac:spMkLst>
        </pc:spChg>
        <pc:spChg chg="add del mod">
          <ac:chgData name="guo dong" userId="d2f6c254f3e27c34" providerId="LiveId" clId="{656CBC09-2B55-934D-B089-3768A5A70E83}" dt="2021-08-15T12:50:16.729" v="6354" actId="478"/>
          <ac:spMkLst>
            <pc:docMk/>
            <pc:sldMk cId="3062254109" sldId="327"/>
            <ac:spMk id="105" creationId="{A24926F7-5580-5B4C-B348-D0A652750AAF}"/>
          </ac:spMkLst>
        </pc:spChg>
        <pc:spChg chg="add mod">
          <ac:chgData name="guo dong" userId="d2f6c254f3e27c34" providerId="LiveId" clId="{656CBC09-2B55-934D-B089-3768A5A70E83}" dt="2021-08-15T08:27:50.201" v="3631" actId="1038"/>
          <ac:spMkLst>
            <pc:docMk/>
            <pc:sldMk cId="3062254109" sldId="327"/>
            <ac:spMk id="112" creationId="{DB341C9C-9CAD-0143-AE05-377D8655CA88}"/>
          </ac:spMkLst>
        </pc:spChg>
        <pc:spChg chg="add mod">
          <ac:chgData name="guo dong" userId="d2f6c254f3e27c34" providerId="LiveId" clId="{656CBC09-2B55-934D-B089-3768A5A70E83}" dt="2021-08-15T08:34:47.729" v="3745" actId="1038"/>
          <ac:spMkLst>
            <pc:docMk/>
            <pc:sldMk cId="3062254109" sldId="327"/>
            <ac:spMk id="114" creationId="{149E952C-AB92-A74D-8849-496AC495289D}"/>
          </ac:spMkLst>
        </pc:spChg>
        <pc:spChg chg="add mod">
          <ac:chgData name="guo dong" userId="d2f6c254f3e27c34" providerId="LiveId" clId="{656CBC09-2B55-934D-B089-3768A5A70E83}" dt="2021-08-15T08:28:49.241" v="3715" actId="1037"/>
          <ac:spMkLst>
            <pc:docMk/>
            <pc:sldMk cId="3062254109" sldId="327"/>
            <ac:spMk id="115" creationId="{EE6B2C5C-6E2D-284D-88CE-1CDE63A50EB5}"/>
          </ac:spMkLst>
        </pc:spChg>
        <pc:spChg chg="add del mod">
          <ac:chgData name="guo dong" userId="d2f6c254f3e27c34" providerId="LiveId" clId="{656CBC09-2B55-934D-B089-3768A5A70E83}" dt="2021-08-15T12:48:34.495" v="6353" actId="478"/>
          <ac:spMkLst>
            <pc:docMk/>
            <pc:sldMk cId="3062254109" sldId="327"/>
            <ac:spMk id="116" creationId="{3A7E6BD9-B4D3-6E4B-B619-3C11284EC4D8}"/>
          </ac:spMkLst>
        </pc:spChg>
        <pc:spChg chg="add del mod">
          <ac:chgData name="guo dong" userId="d2f6c254f3e27c34" providerId="LiveId" clId="{656CBC09-2B55-934D-B089-3768A5A70E83}" dt="2021-08-15T12:48:34.495" v="6353" actId="478"/>
          <ac:spMkLst>
            <pc:docMk/>
            <pc:sldMk cId="3062254109" sldId="327"/>
            <ac:spMk id="118" creationId="{5B3EC588-547A-544E-8597-472374AA33FE}"/>
          </ac:spMkLst>
        </pc:spChg>
        <pc:spChg chg="add del mod">
          <ac:chgData name="guo dong" userId="d2f6c254f3e27c34" providerId="LiveId" clId="{656CBC09-2B55-934D-B089-3768A5A70E83}" dt="2021-08-15T12:48:34.495" v="6353" actId="478"/>
          <ac:spMkLst>
            <pc:docMk/>
            <pc:sldMk cId="3062254109" sldId="327"/>
            <ac:spMk id="119" creationId="{E0B44588-1F6A-C840-87D4-2F56CF1FA377}"/>
          </ac:spMkLst>
        </pc:spChg>
        <pc:spChg chg="add del mod">
          <ac:chgData name="guo dong" userId="d2f6c254f3e27c34" providerId="LiveId" clId="{656CBC09-2B55-934D-B089-3768A5A70E83}" dt="2021-08-15T12:48:34.495" v="6353" actId="478"/>
          <ac:spMkLst>
            <pc:docMk/>
            <pc:sldMk cId="3062254109" sldId="327"/>
            <ac:spMk id="120" creationId="{A402711C-827D-8C49-9451-6D6B9F6A898D}"/>
          </ac:spMkLst>
        </pc:spChg>
        <pc:spChg chg="add del mod">
          <ac:chgData name="guo dong" userId="d2f6c254f3e27c34" providerId="LiveId" clId="{656CBC09-2B55-934D-B089-3768A5A70E83}" dt="2021-08-15T12:48:34.495" v="6353" actId="478"/>
          <ac:spMkLst>
            <pc:docMk/>
            <pc:sldMk cId="3062254109" sldId="327"/>
            <ac:spMk id="121" creationId="{7A7060BC-48DF-4C48-A1EF-53A02391603B}"/>
          </ac:spMkLst>
        </pc:spChg>
        <pc:spChg chg="add del mod">
          <ac:chgData name="guo dong" userId="d2f6c254f3e27c34" providerId="LiveId" clId="{656CBC09-2B55-934D-B089-3768A5A70E83}" dt="2021-08-15T12:48:34.495" v="6353" actId="478"/>
          <ac:spMkLst>
            <pc:docMk/>
            <pc:sldMk cId="3062254109" sldId="327"/>
            <ac:spMk id="122" creationId="{8CA0058B-0542-5342-8EB0-A87B25F4A832}"/>
          </ac:spMkLst>
        </pc:spChg>
        <pc:spChg chg="add del mod">
          <ac:chgData name="guo dong" userId="d2f6c254f3e27c34" providerId="LiveId" clId="{656CBC09-2B55-934D-B089-3768A5A70E83}" dt="2021-08-15T12:48:34.495" v="6353" actId="478"/>
          <ac:spMkLst>
            <pc:docMk/>
            <pc:sldMk cId="3062254109" sldId="327"/>
            <ac:spMk id="125" creationId="{D73D40C4-4FF2-CC4D-99F9-6742073410DE}"/>
          </ac:spMkLst>
        </pc:spChg>
        <pc:spChg chg="add del mod">
          <ac:chgData name="guo dong" userId="d2f6c254f3e27c34" providerId="LiveId" clId="{656CBC09-2B55-934D-B089-3768A5A70E83}" dt="2021-08-15T12:48:34.495" v="6353" actId="478"/>
          <ac:spMkLst>
            <pc:docMk/>
            <pc:sldMk cId="3062254109" sldId="327"/>
            <ac:spMk id="126" creationId="{5A55E9C5-EE83-D147-B2C7-4D54919257DE}"/>
          </ac:spMkLst>
        </pc:spChg>
        <pc:spChg chg="add mod">
          <ac:chgData name="guo dong" userId="d2f6c254f3e27c34" providerId="LiveId" clId="{656CBC09-2B55-934D-B089-3768A5A70E83}" dt="2021-08-15T08:39:03.338" v="3774" actId="207"/>
          <ac:spMkLst>
            <pc:docMk/>
            <pc:sldMk cId="3062254109" sldId="327"/>
            <ac:spMk id="146" creationId="{485317B7-DE4B-7A42-AC57-929828F0E23F}"/>
          </ac:spMkLst>
        </pc:spChg>
        <pc:spChg chg="add mod">
          <ac:chgData name="guo dong" userId="d2f6c254f3e27c34" providerId="LiveId" clId="{656CBC09-2B55-934D-B089-3768A5A70E83}" dt="2021-08-15T08:39:52.440" v="3798" actId="20577"/>
          <ac:spMkLst>
            <pc:docMk/>
            <pc:sldMk cId="3062254109" sldId="327"/>
            <ac:spMk id="148" creationId="{918077DB-A95C-BE4F-A93B-4FF7AB21D665}"/>
          </ac:spMkLst>
        </pc:spChg>
        <pc:spChg chg="add mod">
          <ac:chgData name="guo dong" userId="d2f6c254f3e27c34" providerId="LiveId" clId="{656CBC09-2B55-934D-B089-3768A5A70E83}" dt="2021-08-15T12:51:59.917" v="6369"/>
          <ac:spMkLst>
            <pc:docMk/>
            <pc:sldMk cId="3062254109" sldId="327"/>
            <ac:spMk id="154" creationId="{0491A694-158C-B14E-A954-9CA6EF6FBD25}"/>
          </ac:spMkLst>
        </pc:spChg>
        <pc:spChg chg="add mod">
          <ac:chgData name="guo dong" userId="d2f6c254f3e27c34" providerId="LiveId" clId="{656CBC09-2B55-934D-B089-3768A5A70E83}" dt="2021-08-15T12:52:26.581" v="6371"/>
          <ac:spMkLst>
            <pc:docMk/>
            <pc:sldMk cId="3062254109" sldId="327"/>
            <ac:spMk id="156" creationId="{3925A494-4CC7-6743-8DDD-ABB1FAB65BD1}"/>
          </ac:spMkLst>
        </pc:spChg>
        <pc:spChg chg="add mod">
          <ac:chgData name="guo dong" userId="d2f6c254f3e27c34" providerId="LiveId" clId="{656CBC09-2B55-934D-B089-3768A5A70E83}" dt="2021-08-15T12:53:09.865" v="6373"/>
          <ac:spMkLst>
            <pc:docMk/>
            <pc:sldMk cId="3062254109" sldId="327"/>
            <ac:spMk id="157" creationId="{669C11AC-5CBC-3A48-96A8-20A41334FC17}"/>
          </ac:spMkLst>
        </pc:spChg>
        <pc:spChg chg="add mod">
          <ac:chgData name="guo dong" userId="d2f6c254f3e27c34" providerId="LiveId" clId="{656CBC09-2B55-934D-B089-3768A5A70E83}" dt="2021-08-15T12:53:09.865" v="6373"/>
          <ac:spMkLst>
            <pc:docMk/>
            <pc:sldMk cId="3062254109" sldId="327"/>
            <ac:spMk id="158" creationId="{CCEF48C2-3646-4B48-B35B-7FABC62664BC}"/>
          </ac:spMkLst>
        </pc:spChg>
        <pc:spChg chg="add mod">
          <ac:chgData name="guo dong" userId="d2f6c254f3e27c34" providerId="LiveId" clId="{656CBC09-2B55-934D-B089-3768A5A70E83}" dt="2021-08-15T12:53:09.865" v="6373"/>
          <ac:spMkLst>
            <pc:docMk/>
            <pc:sldMk cId="3062254109" sldId="327"/>
            <ac:spMk id="159" creationId="{868B1937-F71C-1A48-9829-D80CDDE63E56}"/>
          </ac:spMkLst>
        </pc:spChg>
        <pc:spChg chg="add mod">
          <ac:chgData name="guo dong" userId="d2f6c254f3e27c34" providerId="LiveId" clId="{656CBC09-2B55-934D-B089-3768A5A70E83}" dt="2021-08-15T12:53:09.865" v="6373"/>
          <ac:spMkLst>
            <pc:docMk/>
            <pc:sldMk cId="3062254109" sldId="327"/>
            <ac:spMk id="160" creationId="{EB4CD009-442A-5741-86FF-FD2229B4762D}"/>
          </ac:spMkLst>
        </pc:spChg>
        <pc:spChg chg="add mod">
          <ac:chgData name="guo dong" userId="d2f6c254f3e27c34" providerId="LiveId" clId="{656CBC09-2B55-934D-B089-3768A5A70E83}" dt="2021-08-15T08:39:14.723" v="3775" actId="207"/>
          <ac:spMkLst>
            <pc:docMk/>
            <pc:sldMk cId="3062254109" sldId="327"/>
            <ac:spMk id="1038" creationId="{2330106D-0D52-F04D-8D66-06E22C34B8A3}"/>
          </ac:spMkLst>
        </pc:spChg>
        <pc:spChg chg="add mod">
          <ac:chgData name="guo dong" userId="d2f6c254f3e27c34" providerId="LiveId" clId="{656CBC09-2B55-934D-B089-3768A5A70E83}" dt="2021-08-15T08:39:45.479" v="3792" actId="1076"/>
          <ac:spMkLst>
            <pc:docMk/>
            <pc:sldMk cId="3062254109" sldId="327"/>
            <ac:spMk id="1040" creationId="{08F850F9-D9D8-7247-A9BC-9F13B9567BC8}"/>
          </ac:spMkLst>
        </pc:spChg>
        <pc:spChg chg="add del mod">
          <ac:chgData name="guo dong" userId="d2f6c254f3e27c34" providerId="LiveId" clId="{656CBC09-2B55-934D-B089-3768A5A70E83}" dt="2021-08-15T12:50:51.753" v="6358" actId="478"/>
          <ac:spMkLst>
            <pc:docMk/>
            <pc:sldMk cId="3062254109" sldId="327"/>
            <ac:spMk id="1043" creationId="{44A815AC-0AEB-BC4A-A925-BF09D04DBCB0}"/>
          </ac:spMkLst>
        </pc:spChg>
        <pc:graphicFrameChg chg="add mod modGraphic">
          <ac:chgData name="guo dong" userId="d2f6c254f3e27c34" providerId="LiveId" clId="{656CBC09-2B55-934D-B089-3768A5A70E83}" dt="2021-08-15T12:51:16.335" v="6364" actId="20577"/>
          <ac:graphicFrameMkLst>
            <pc:docMk/>
            <pc:sldMk cId="3062254109" sldId="327"/>
            <ac:graphicFrameMk id="9" creationId="{0A58494F-05B8-0E4C-8664-AB799F40EEEB}"/>
          </ac:graphicFrameMkLst>
        </pc:graphicFrameChg>
        <pc:graphicFrameChg chg="add del mod modGraphic">
          <ac:chgData name="guo dong" userId="d2f6c254f3e27c34" providerId="LiveId" clId="{656CBC09-2B55-934D-B089-3768A5A70E83}" dt="2021-08-15T12:50:16.729" v="6354" actId="478"/>
          <ac:graphicFrameMkLst>
            <pc:docMk/>
            <pc:sldMk cId="3062254109" sldId="327"/>
            <ac:graphicFrameMk id="10" creationId="{127563ED-5FAE-0840-9767-57344823F8C9}"/>
          </ac:graphicFrameMkLst>
        </pc:graphicFrameChg>
        <pc:graphicFrameChg chg="add mod modGraphic">
          <ac:chgData name="guo dong" userId="d2f6c254f3e27c34" providerId="LiveId" clId="{656CBC09-2B55-934D-B089-3768A5A70E83}" dt="2021-08-15T12:51:22.859" v="6368" actId="20577"/>
          <ac:graphicFrameMkLst>
            <pc:docMk/>
            <pc:sldMk cId="3062254109" sldId="327"/>
            <ac:graphicFrameMk id="11" creationId="{DEA50F89-992A-D240-A9D5-20BFCCA197F1}"/>
          </ac:graphicFrameMkLst>
        </pc:graphicFrameChg>
        <pc:graphicFrameChg chg="add mod modGraphic">
          <ac:chgData name="guo dong" userId="d2f6c254f3e27c34" providerId="LiveId" clId="{656CBC09-2B55-934D-B089-3768A5A70E83}" dt="2021-08-15T12:51:18.713" v="6366" actId="20577"/>
          <ac:graphicFrameMkLst>
            <pc:docMk/>
            <pc:sldMk cId="3062254109" sldId="327"/>
            <ac:graphicFrameMk id="153" creationId="{C3EC3DF2-0D6C-6A46-8F11-8B0EDBC41D8B}"/>
          </ac:graphicFrameMkLst>
        </pc:graphicFrameChg>
        <pc:picChg chg="add del mod">
          <ac:chgData name="guo dong" userId="d2f6c254f3e27c34" providerId="LiveId" clId="{656CBC09-2B55-934D-B089-3768A5A70E83}" dt="2021-08-15T12:50:16.729" v="6354" actId="478"/>
          <ac:picMkLst>
            <pc:docMk/>
            <pc:sldMk cId="3062254109" sldId="327"/>
            <ac:picMk id="51" creationId="{32F6AEA5-D44C-5241-885A-B354B79AFC4D}"/>
          </ac:picMkLst>
        </pc:picChg>
        <pc:picChg chg="add del mod">
          <ac:chgData name="guo dong" userId="d2f6c254f3e27c34" providerId="LiveId" clId="{656CBC09-2B55-934D-B089-3768A5A70E83}" dt="2021-08-15T12:48:34.495" v="6353" actId="478"/>
          <ac:picMkLst>
            <pc:docMk/>
            <pc:sldMk cId="3062254109" sldId="327"/>
            <ac:picMk id="124" creationId="{7DC2CA64-E834-954E-AAD6-7E603E25F6FC}"/>
          </ac:picMkLst>
        </pc:picChg>
        <pc:picChg chg="add mod">
          <ac:chgData name="guo dong" userId="d2f6c254f3e27c34" providerId="LiveId" clId="{656CBC09-2B55-934D-B089-3768A5A70E83}" dt="2021-08-15T12:53:09.865" v="6373"/>
          <ac:picMkLst>
            <pc:docMk/>
            <pc:sldMk cId="3062254109" sldId="327"/>
            <ac:picMk id="161" creationId="{F891A127-3F17-0F4E-950D-8949547AAA26}"/>
          </ac:picMkLst>
        </pc:picChg>
        <pc:picChg chg="add del mod">
          <ac:chgData name="guo dong" userId="d2f6c254f3e27c34" providerId="LiveId" clId="{656CBC09-2B55-934D-B089-3768A5A70E83}" dt="2021-08-15T12:51:09.279" v="6362" actId="478"/>
          <ac:picMkLst>
            <pc:docMk/>
            <pc:sldMk cId="3062254109" sldId="327"/>
            <ac:picMk id="1026" creationId="{8C2A1C18-A5AD-6E49-958B-D5B7B249F541}"/>
          </ac:picMkLst>
        </pc:picChg>
        <pc:picChg chg="add del mod">
          <ac:chgData name="guo dong" userId="d2f6c254f3e27c34" providerId="LiveId" clId="{656CBC09-2B55-934D-B089-3768A5A70E83}" dt="2021-08-15T17:56:50.259" v="13896"/>
          <ac:picMkLst>
            <pc:docMk/>
            <pc:sldMk cId="3062254109" sldId="327"/>
            <ac:picMk id="1044" creationId="{B4088251-7E99-424B-BCB0-DC521000D42D}"/>
          </ac:picMkLst>
        </pc:picChg>
        <pc:picChg chg="add del mod">
          <ac:chgData name="guo dong" userId="d2f6c254f3e27c34" providerId="LiveId" clId="{656CBC09-2B55-934D-B089-3768A5A70E83}" dt="2021-08-15T17:57:48.035" v="13898"/>
          <ac:picMkLst>
            <pc:docMk/>
            <pc:sldMk cId="3062254109" sldId="327"/>
            <ac:picMk id="1045" creationId="{46DB1B6D-E55D-DF4F-A1F6-86E12EB4F8FD}"/>
          </ac:picMkLst>
        </pc:picChg>
        <pc:picChg chg="add mod">
          <ac:chgData name="guo dong" userId="d2f6c254f3e27c34" providerId="LiveId" clId="{656CBC09-2B55-934D-B089-3768A5A70E83}" dt="2021-08-15T17:58:43.094" v="13899"/>
          <ac:picMkLst>
            <pc:docMk/>
            <pc:sldMk cId="3062254109" sldId="327"/>
            <ac:picMk id="1046" creationId="{E0282F74-CAFD-5749-A8AE-96DBEA5AEFD0}"/>
          </ac:picMkLst>
        </pc:picChg>
        <pc:cxnChg chg="add del mod">
          <ac:chgData name="guo dong" userId="d2f6c254f3e27c34" providerId="LiveId" clId="{656CBC09-2B55-934D-B089-3768A5A70E83}" dt="2021-08-15T12:50:51.753" v="6358" actId="478"/>
          <ac:cxnSpMkLst>
            <pc:docMk/>
            <pc:sldMk cId="3062254109" sldId="327"/>
            <ac:cxnSpMk id="17" creationId="{FF0F84EE-9233-BA42-A83A-DA84EB05304B}"/>
          </ac:cxnSpMkLst>
        </pc:cxnChg>
        <pc:cxnChg chg="add del mod">
          <ac:chgData name="guo dong" userId="d2f6c254f3e27c34" providerId="LiveId" clId="{656CBC09-2B55-934D-B089-3768A5A70E83}" dt="2021-08-15T12:51:00.758" v="6360" actId="478"/>
          <ac:cxnSpMkLst>
            <pc:docMk/>
            <pc:sldMk cId="3062254109" sldId="327"/>
            <ac:cxnSpMk id="23" creationId="{49308901-DC67-BA4F-A3C4-44FEA7761516}"/>
          </ac:cxnSpMkLst>
        </pc:cxnChg>
        <pc:cxnChg chg="add del mod">
          <ac:chgData name="guo dong" userId="d2f6c254f3e27c34" providerId="LiveId" clId="{656CBC09-2B55-934D-B089-3768A5A70E83}" dt="2021-08-15T06:43:58.347" v="3293" actId="478"/>
          <ac:cxnSpMkLst>
            <pc:docMk/>
            <pc:sldMk cId="3062254109" sldId="327"/>
            <ac:cxnSpMk id="26" creationId="{E4DE6944-445A-BB47-9537-AB25EB02D7D7}"/>
          </ac:cxnSpMkLst>
        </pc:cxnChg>
        <pc:cxnChg chg="add del mod">
          <ac:chgData name="guo dong" userId="d2f6c254f3e27c34" providerId="LiveId" clId="{656CBC09-2B55-934D-B089-3768A5A70E83}" dt="2021-08-15T12:50:16.729" v="6354" actId="478"/>
          <ac:cxnSpMkLst>
            <pc:docMk/>
            <pc:sldMk cId="3062254109" sldId="327"/>
            <ac:cxnSpMk id="38" creationId="{5F07732C-6B82-504F-9A00-980686EF4BA0}"/>
          </ac:cxnSpMkLst>
        </pc:cxnChg>
        <pc:cxnChg chg="add del mod">
          <ac:chgData name="guo dong" userId="d2f6c254f3e27c34" providerId="LiveId" clId="{656CBC09-2B55-934D-B089-3768A5A70E83}" dt="2021-08-15T06:21:47.680" v="3130" actId="478"/>
          <ac:cxnSpMkLst>
            <pc:docMk/>
            <pc:sldMk cId="3062254109" sldId="327"/>
            <ac:cxnSpMk id="52" creationId="{84759465-FFCD-274A-8E3A-84267A9C19E8}"/>
          </ac:cxnSpMkLst>
        </pc:cxnChg>
        <pc:cxnChg chg="add del mod">
          <ac:chgData name="guo dong" userId="d2f6c254f3e27c34" providerId="LiveId" clId="{656CBC09-2B55-934D-B089-3768A5A70E83}" dt="2021-08-15T12:50:16.729" v="6354" actId="478"/>
          <ac:cxnSpMkLst>
            <pc:docMk/>
            <pc:sldMk cId="3062254109" sldId="327"/>
            <ac:cxnSpMk id="55" creationId="{887B795F-28AB-CD46-BF48-E313D84AD253}"/>
          </ac:cxnSpMkLst>
        </pc:cxnChg>
        <pc:cxnChg chg="add del mod">
          <ac:chgData name="guo dong" userId="d2f6c254f3e27c34" providerId="LiveId" clId="{656CBC09-2B55-934D-B089-3768A5A70E83}" dt="2021-08-15T12:50:16.729" v="6354" actId="478"/>
          <ac:cxnSpMkLst>
            <pc:docMk/>
            <pc:sldMk cId="3062254109" sldId="327"/>
            <ac:cxnSpMk id="59" creationId="{061A680D-89E3-5149-AB77-923C8A72BE6F}"/>
          </ac:cxnSpMkLst>
        </pc:cxnChg>
        <pc:cxnChg chg="add del">
          <ac:chgData name="guo dong" userId="d2f6c254f3e27c34" providerId="LiveId" clId="{656CBC09-2B55-934D-B089-3768A5A70E83}" dt="2021-08-15T06:22:42.824" v="3132" actId="478"/>
          <ac:cxnSpMkLst>
            <pc:docMk/>
            <pc:sldMk cId="3062254109" sldId="327"/>
            <ac:cxnSpMk id="69" creationId="{4A7401C9-B3A6-894E-9D23-3BA469F1E908}"/>
          </ac:cxnSpMkLst>
        </pc:cxnChg>
        <pc:cxnChg chg="add del mod">
          <ac:chgData name="guo dong" userId="d2f6c254f3e27c34" providerId="LiveId" clId="{656CBC09-2B55-934D-B089-3768A5A70E83}" dt="2021-08-15T06:26:25.911" v="3150" actId="478"/>
          <ac:cxnSpMkLst>
            <pc:docMk/>
            <pc:sldMk cId="3062254109" sldId="327"/>
            <ac:cxnSpMk id="71" creationId="{E61C5A10-0772-D446-A03D-DC35FB386194}"/>
          </ac:cxnSpMkLst>
        </pc:cxnChg>
        <pc:cxnChg chg="add del mod">
          <ac:chgData name="guo dong" userId="d2f6c254f3e27c34" providerId="LiveId" clId="{656CBC09-2B55-934D-B089-3768A5A70E83}" dt="2021-08-15T06:27:38.191" v="3157" actId="478"/>
          <ac:cxnSpMkLst>
            <pc:docMk/>
            <pc:sldMk cId="3062254109" sldId="327"/>
            <ac:cxnSpMk id="82" creationId="{D3690875-C9F7-DF4B-A50D-512B157E3D7F}"/>
          </ac:cxnSpMkLst>
        </pc:cxnChg>
        <pc:cxnChg chg="add del mod">
          <ac:chgData name="guo dong" userId="d2f6c254f3e27c34" providerId="LiveId" clId="{656CBC09-2B55-934D-B089-3768A5A70E83}" dt="2021-08-15T12:48:34.495" v="6353" actId="478"/>
          <ac:cxnSpMkLst>
            <pc:docMk/>
            <pc:sldMk cId="3062254109" sldId="327"/>
            <ac:cxnSpMk id="117" creationId="{91087636-4014-5941-8958-6D1B9BDCCA6E}"/>
          </ac:cxnSpMkLst>
        </pc:cxnChg>
        <pc:cxnChg chg="add del mod">
          <ac:chgData name="guo dong" userId="d2f6c254f3e27c34" providerId="LiveId" clId="{656CBC09-2B55-934D-B089-3768A5A70E83}" dt="2021-08-15T08:35:18.544" v="3753" actId="478"/>
          <ac:cxnSpMkLst>
            <pc:docMk/>
            <pc:sldMk cId="3062254109" sldId="327"/>
            <ac:cxnSpMk id="123" creationId="{AD1DB3DA-BCF5-F94D-899A-26E06EB66A5A}"/>
          </ac:cxnSpMkLst>
        </pc:cxnChg>
        <pc:cxnChg chg="add del mod">
          <ac:chgData name="guo dong" userId="d2f6c254f3e27c34" providerId="LiveId" clId="{656CBC09-2B55-934D-B089-3768A5A70E83}" dt="2021-08-15T12:50:28.032" v="6357" actId="478"/>
          <ac:cxnSpMkLst>
            <pc:docMk/>
            <pc:sldMk cId="3062254109" sldId="327"/>
            <ac:cxnSpMk id="137" creationId="{A4D5B826-7D71-EB45-B6F0-B2E68F4A7487}"/>
          </ac:cxnSpMkLst>
        </pc:cxnChg>
        <pc:cxnChg chg="add del mod">
          <ac:chgData name="guo dong" userId="d2f6c254f3e27c34" providerId="LiveId" clId="{656CBC09-2B55-934D-B089-3768A5A70E83}" dt="2021-08-15T12:50:26.487" v="6356" actId="478"/>
          <ac:cxnSpMkLst>
            <pc:docMk/>
            <pc:sldMk cId="3062254109" sldId="327"/>
            <ac:cxnSpMk id="140" creationId="{57576F31-15CC-6C40-ABA3-DB0897E388BE}"/>
          </ac:cxnSpMkLst>
        </pc:cxnChg>
        <pc:cxnChg chg="add del mod">
          <ac:chgData name="guo dong" userId="d2f6c254f3e27c34" providerId="LiveId" clId="{656CBC09-2B55-934D-B089-3768A5A70E83}" dt="2021-08-15T12:50:51.753" v="6358" actId="478"/>
          <ac:cxnSpMkLst>
            <pc:docMk/>
            <pc:sldMk cId="3062254109" sldId="327"/>
            <ac:cxnSpMk id="149" creationId="{CCCE429D-6126-DB4B-AEF1-171ED6D0B4EB}"/>
          </ac:cxnSpMkLst>
        </pc:cxnChg>
        <pc:cxnChg chg="add mod">
          <ac:chgData name="guo dong" userId="d2f6c254f3e27c34" providerId="LiveId" clId="{656CBC09-2B55-934D-B089-3768A5A70E83}" dt="2021-08-15T12:52:26.581" v="6371"/>
          <ac:cxnSpMkLst>
            <pc:docMk/>
            <pc:sldMk cId="3062254109" sldId="327"/>
            <ac:cxnSpMk id="155" creationId="{C1EA35A5-51E3-A342-8628-C92284E2B501}"/>
          </ac:cxnSpMkLst>
        </pc:cxnChg>
        <pc:cxnChg chg="add del mod">
          <ac:chgData name="guo dong" userId="d2f6c254f3e27c34" providerId="LiveId" clId="{656CBC09-2B55-934D-B089-3768A5A70E83}" dt="2021-08-15T12:50:22.672" v="6355" actId="478"/>
          <ac:cxnSpMkLst>
            <pc:docMk/>
            <pc:sldMk cId="3062254109" sldId="327"/>
            <ac:cxnSpMk id="1024" creationId="{20B9DAD3-17C2-4849-B23F-5AC2812DA11A}"/>
          </ac:cxnSpMkLst>
        </pc:cxnChg>
        <pc:cxnChg chg="add del">
          <ac:chgData name="guo dong" userId="d2f6c254f3e27c34" providerId="LiveId" clId="{656CBC09-2B55-934D-B089-3768A5A70E83}" dt="2021-08-15T08:33:23.265" v="3729" actId="478"/>
          <ac:cxnSpMkLst>
            <pc:docMk/>
            <pc:sldMk cId="3062254109" sldId="327"/>
            <ac:cxnSpMk id="1031" creationId="{AB80AB8A-6198-404F-9F06-6F2E4D4F3DF5}"/>
          </ac:cxnSpMkLst>
        </pc:cxnChg>
      </pc:sldChg>
      <pc:sldChg chg="addSp delSp modSp new del mod modClrScheme chgLayout">
        <pc:chgData name="guo dong" userId="d2f6c254f3e27c34" providerId="LiveId" clId="{656CBC09-2B55-934D-B089-3768A5A70E83}" dt="2021-08-15T12:36:18.911" v="6208" actId="2696"/>
        <pc:sldMkLst>
          <pc:docMk/>
          <pc:sldMk cId="2300447703" sldId="328"/>
        </pc:sldMkLst>
        <pc:spChg chg="del mod ord">
          <ac:chgData name="guo dong" userId="d2f6c254f3e27c34" providerId="LiveId" clId="{656CBC09-2B55-934D-B089-3768A5A70E83}" dt="2021-08-14T12:36:56.448" v="1269" actId="700"/>
          <ac:spMkLst>
            <pc:docMk/>
            <pc:sldMk cId="2300447703" sldId="328"/>
            <ac:spMk id="2" creationId="{9AC5E1A6-60CE-6749-A6B9-B5447E63B1B4}"/>
          </ac:spMkLst>
        </pc:spChg>
        <pc:spChg chg="del mod ord">
          <ac:chgData name="guo dong" userId="d2f6c254f3e27c34" providerId="LiveId" clId="{656CBC09-2B55-934D-B089-3768A5A70E83}" dt="2021-08-14T12:36:56.448" v="1269" actId="700"/>
          <ac:spMkLst>
            <pc:docMk/>
            <pc:sldMk cId="2300447703" sldId="328"/>
            <ac:spMk id="3" creationId="{06B4CCC3-1C04-6D46-BBD2-3E38C282A087}"/>
          </ac:spMkLst>
        </pc:spChg>
        <pc:spChg chg="mod ord">
          <ac:chgData name="guo dong" userId="d2f6c254f3e27c34" providerId="LiveId" clId="{656CBC09-2B55-934D-B089-3768A5A70E83}" dt="2021-08-14T12:36:56.448" v="1269" actId="700"/>
          <ac:spMkLst>
            <pc:docMk/>
            <pc:sldMk cId="2300447703" sldId="328"/>
            <ac:spMk id="4" creationId="{2DE05F4F-06A0-C442-BB8C-B33114A0100C}"/>
          </ac:spMkLst>
        </pc:spChg>
        <pc:spChg chg="add mod ord">
          <ac:chgData name="guo dong" userId="d2f6c254f3e27c34" providerId="LiveId" clId="{656CBC09-2B55-934D-B089-3768A5A70E83}" dt="2021-08-14T12:36:56.448" v="1269" actId="700"/>
          <ac:spMkLst>
            <pc:docMk/>
            <pc:sldMk cId="2300447703" sldId="328"/>
            <ac:spMk id="5" creationId="{8E14DC4C-5EC5-0D4B-A012-06EF4884B442}"/>
          </ac:spMkLst>
        </pc:spChg>
        <pc:spChg chg="add mod ord">
          <ac:chgData name="guo dong" userId="d2f6c254f3e27c34" providerId="LiveId" clId="{656CBC09-2B55-934D-B089-3768A5A70E83}" dt="2021-08-14T12:42:17.496" v="1488" actId="20577"/>
          <ac:spMkLst>
            <pc:docMk/>
            <pc:sldMk cId="2300447703" sldId="328"/>
            <ac:spMk id="6" creationId="{663F6158-2DE7-6043-A4B9-DF8276EA117F}"/>
          </ac:spMkLst>
        </pc:spChg>
      </pc:sldChg>
      <pc:sldChg chg="addSp delSp modSp new mod modTransition modClrScheme modAnim chgLayout modNotesTx">
        <pc:chgData name="guo dong" userId="d2f6c254f3e27c34" providerId="LiveId" clId="{656CBC09-2B55-934D-B089-3768A5A70E83}" dt="2021-08-17T11:39:15.838" v="15040" actId="20577"/>
        <pc:sldMkLst>
          <pc:docMk/>
          <pc:sldMk cId="2084241214" sldId="329"/>
        </pc:sldMkLst>
        <pc:spChg chg="mod ord">
          <ac:chgData name="guo dong" userId="d2f6c254f3e27c34" providerId="LiveId" clId="{656CBC09-2B55-934D-B089-3768A5A70E83}" dt="2021-08-14T13:24:18.958" v="2108" actId="20577"/>
          <ac:spMkLst>
            <pc:docMk/>
            <pc:sldMk cId="2084241214" sldId="329"/>
            <ac:spMk id="2" creationId="{59475DA2-A46D-3948-B625-F8F4DF2F7D91}"/>
          </ac:spMkLst>
        </pc:spChg>
        <pc:spChg chg="mod ord">
          <ac:chgData name="guo dong" userId="d2f6c254f3e27c34" providerId="LiveId" clId="{656CBC09-2B55-934D-B089-3768A5A70E83}" dt="2021-08-17T11:39:15.838" v="15040" actId="20577"/>
          <ac:spMkLst>
            <pc:docMk/>
            <pc:sldMk cId="2084241214" sldId="329"/>
            <ac:spMk id="3" creationId="{88CAE1B9-3E79-494A-A472-DE176B65F7FE}"/>
          </ac:spMkLst>
        </pc:spChg>
        <pc:spChg chg="mod ord">
          <ac:chgData name="guo dong" userId="d2f6c254f3e27c34" providerId="LiveId" clId="{656CBC09-2B55-934D-B089-3768A5A70E83}" dt="2021-08-14T12:51:14.070" v="1604" actId="700"/>
          <ac:spMkLst>
            <pc:docMk/>
            <pc:sldMk cId="2084241214" sldId="329"/>
            <ac:spMk id="4" creationId="{55ABA36C-4B0B-AF49-BB64-C5B0E03D2016}"/>
          </ac:spMkLst>
        </pc:spChg>
        <pc:spChg chg="add mod ord">
          <ac:chgData name="guo dong" userId="d2f6c254f3e27c34" providerId="LiveId" clId="{656CBC09-2B55-934D-B089-3768A5A70E83}" dt="2021-08-14T12:51:23.142" v="1619" actId="20577"/>
          <ac:spMkLst>
            <pc:docMk/>
            <pc:sldMk cId="2084241214" sldId="329"/>
            <ac:spMk id="5" creationId="{BEF95856-B4D4-0142-B5DC-BEEDED37A815}"/>
          </ac:spMkLst>
        </pc:spChg>
        <pc:spChg chg="add mod ord">
          <ac:chgData name="guo dong" userId="d2f6c254f3e27c34" providerId="LiveId" clId="{656CBC09-2B55-934D-B089-3768A5A70E83}" dt="2021-08-14T12:51:38.825" v="1636" actId="20577"/>
          <ac:spMkLst>
            <pc:docMk/>
            <pc:sldMk cId="2084241214" sldId="329"/>
            <ac:spMk id="6" creationId="{28623090-87B8-E740-BE0A-4713AA71CFD5}"/>
          </ac:spMkLst>
        </pc:spChg>
        <pc:spChg chg="add mod ord">
          <ac:chgData name="guo dong" userId="d2f6c254f3e27c34" providerId="LiveId" clId="{656CBC09-2B55-934D-B089-3768A5A70E83}" dt="2021-08-17T11:39:12.953" v="15038" actId="20577"/>
          <ac:spMkLst>
            <pc:docMk/>
            <pc:sldMk cId="2084241214" sldId="329"/>
            <ac:spMk id="7" creationId="{941CCB90-3B95-F547-959F-3D44FE788E6D}"/>
          </ac:spMkLst>
        </pc:spChg>
        <pc:spChg chg="add mod">
          <ac:chgData name="guo dong" userId="d2f6c254f3e27c34" providerId="LiveId" clId="{656CBC09-2B55-934D-B089-3768A5A70E83}" dt="2021-08-14T13:08:36.954" v="1805" actId="1582"/>
          <ac:spMkLst>
            <pc:docMk/>
            <pc:sldMk cId="2084241214" sldId="329"/>
            <ac:spMk id="8" creationId="{876995F4-4E36-BD42-AFD4-6A6019340A67}"/>
          </ac:spMkLst>
        </pc:spChg>
        <pc:spChg chg="add mod">
          <ac:chgData name="guo dong" userId="d2f6c254f3e27c34" providerId="LiveId" clId="{656CBC09-2B55-934D-B089-3768A5A70E83}" dt="2021-08-14T13:08:47.136" v="1807" actId="1076"/>
          <ac:spMkLst>
            <pc:docMk/>
            <pc:sldMk cId="2084241214" sldId="329"/>
            <ac:spMk id="9" creationId="{488FCF43-4ABB-CA45-8C7A-6972334E98B3}"/>
          </ac:spMkLst>
        </pc:spChg>
        <pc:spChg chg="add mod">
          <ac:chgData name="guo dong" userId="d2f6c254f3e27c34" providerId="LiveId" clId="{656CBC09-2B55-934D-B089-3768A5A70E83}" dt="2021-08-14T13:11:24.672" v="1879" actId="20577"/>
          <ac:spMkLst>
            <pc:docMk/>
            <pc:sldMk cId="2084241214" sldId="329"/>
            <ac:spMk id="10" creationId="{4238D548-016D-B44C-878E-95685A838611}"/>
          </ac:spMkLst>
        </pc:spChg>
        <pc:picChg chg="add del mod">
          <ac:chgData name="guo dong" userId="d2f6c254f3e27c34" providerId="LiveId" clId="{656CBC09-2B55-934D-B089-3768A5A70E83}" dt="2021-08-15T16:59:13.863" v="13682"/>
          <ac:picMkLst>
            <pc:docMk/>
            <pc:sldMk cId="2084241214" sldId="329"/>
            <ac:picMk id="20" creationId="{C99F47C8-94F3-5B4A-918A-F9586CE3BD65}"/>
          </ac:picMkLst>
        </pc:picChg>
        <pc:picChg chg="add mod">
          <ac:chgData name="guo dong" userId="d2f6c254f3e27c34" providerId="LiveId" clId="{656CBC09-2B55-934D-B089-3768A5A70E83}" dt="2021-08-15T16:59:57.207" v="13683"/>
          <ac:picMkLst>
            <pc:docMk/>
            <pc:sldMk cId="2084241214" sldId="329"/>
            <ac:picMk id="21" creationId="{061494EE-FAD1-AD47-9478-14C606070EF0}"/>
          </ac:picMkLst>
        </pc:picChg>
        <pc:cxnChg chg="add mod">
          <ac:chgData name="guo dong" userId="d2f6c254f3e27c34" providerId="LiveId" clId="{656CBC09-2B55-934D-B089-3768A5A70E83}" dt="2021-08-14T13:11:07.377" v="1875" actId="14100"/>
          <ac:cxnSpMkLst>
            <pc:docMk/>
            <pc:sldMk cId="2084241214" sldId="329"/>
            <ac:cxnSpMk id="12" creationId="{DF518DEF-75F5-8349-84E5-DDD65142BC04}"/>
          </ac:cxnSpMkLst>
        </pc:cxnChg>
        <pc:cxnChg chg="add mod">
          <ac:chgData name="guo dong" userId="d2f6c254f3e27c34" providerId="LiveId" clId="{656CBC09-2B55-934D-B089-3768A5A70E83}" dt="2021-08-14T13:11:03.473" v="1874" actId="14100"/>
          <ac:cxnSpMkLst>
            <pc:docMk/>
            <pc:sldMk cId="2084241214" sldId="329"/>
            <ac:cxnSpMk id="13" creationId="{27BD0232-8634-B647-8D76-DFBEA8B911DF}"/>
          </ac:cxnSpMkLst>
        </pc:cxnChg>
      </pc:sldChg>
      <pc:sldChg chg="addSp delSp modSp add del mod modTransition modAnim modNotesTx">
        <pc:chgData name="guo dong" userId="d2f6c254f3e27c34" providerId="LiveId" clId="{656CBC09-2B55-934D-B089-3768A5A70E83}" dt="2021-08-17T13:20:08.420" v="16713" actId="2696"/>
        <pc:sldMkLst>
          <pc:docMk/>
          <pc:sldMk cId="1556314312" sldId="330"/>
        </pc:sldMkLst>
        <pc:spChg chg="del">
          <ac:chgData name="guo dong" userId="d2f6c254f3e27c34" providerId="LiveId" clId="{656CBC09-2B55-934D-B089-3768A5A70E83}" dt="2021-08-14T13:17:24.911" v="1882" actId="478"/>
          <ac:spMkLst>
            <pc:docMk/>
            <pc:sldMk cId="1556314312" sldId="330"/>
            <ac:spMk id="3" creationId="{56CF8511-067C-B047-B5BC-0E4161305208}"/>
          </ac:spMkLst>
        </pc:spChg>
        <pc:spChg chg="add mod">
          <ac:chgData name="guo dong" userId="d2f6c254f3e27c34" providerId="LiveId" clId="{656CBC09-2B55-934D-B089-3768A5A70E83}" dt="2021-08-16T02:27:18.866" v="14822" actId="20577"/>
          <ac:spMkLst>
            <pc:docMk/>
            <pc:sldMk cId="1556314312" sldId="330"/>
            <ac:spMk id="6" creationId="{170E13CD-FBBB-C94A-9206-B302A3FBE781}"/>
          </ac:spMkLst>
        </pc:spChg>
        <pc:spChg chg="add mod">
          <ac:chgData name="guo dong" userId="d2f6c254f3e27c34" providerId="LiveId" clId="{656CBC09-2B55-934D-B089-3768A5A70E83}" dt="2021-08-14T13:18:31.550" v="1927" actId="14100"/>
          <ac:spMkLst>
            <pc:docMk/>
            <pc:sldMk cId="1556314312" sldId="330"/>
            <ac:spMk id="7" creationId="{F4A2E24B-5010-D74F-9F93-AA71E96C23BF}"/>
          </ac:spMkLst>
        </pc:spChg>
        <pc:spChg chg="add mod">
          <ac:chgData name="guo dong" userId="d2f6c254f3e27c34" providerId="LiveId" clId="{656CBC09-2B55-934D-B089-3768A5A70E83}" dt="2021-08-14T13:19:23.303" v="1934" actId="14100"/>
          <ac:spMkLst>
            <pc:docMk/>
            <pc:sldMk cId="1556314312" sldId="330"/>
            <ac:spMk id="11" creationId="{15EDF260-E03E-DA4A-B1C6-65314B8DB8BE}"/>
          </ac:spMkLst>
        </pc:spChg>
        <pc:spChg chg="add mod">
          <ac:chgData name="guo dong" userId="d2f6c254f3e27c34" providerId="LiveId" clId="{656CBC09-2B55-934D-B089-3768A5A70E83}" dt="2021-08-14T13:22:12.472" v="2091" actId="20577"/>
          <ac:spMkLst>
            <pc:docMk/>
            <pc:sldMk cId="1556314312" sldId="330"/>
            <ac:spMk id="12" creationId="{F730C7E2-9575-254A-B02C-ED79D0BBEDE9}"/>
          </ac:spMkLst>
        </pc:spChg>
        <pc:picChg chg="del mod">
          <ac:chgData name="guo dong" userId="d2f6c254f3e27c34" providerId="LiveId" clId="{656CBC09-2B55-934D-B089-3768A5A70E83}" dt="2021-08-17T11:50:43.201" v="15201" actId="478"/>
          <ac:picMkLst>
            <pc:docMk/>
            <pc:sldMk cId="1556314312" sldId="330"/>
            <ac:picMk id="5" creationId="{892854E1-57C7-264C-9761-D37BBE30BEC0}"/>
          </ac:picMkLst>
        </pc:picChg>
        <pc:picChg chg="add mod">
          <ac:chgData name="guo dong" userId="d2f6c254f3e27c34" providerId="LiveId" clId="{656CBC09-2B55-934D-B089-3768A5A70E83}" dt="2021-08-17T11:50:59.626" v="15204" actId="14100"/>
          <ac:picMkLst>
            <pc:docMk/>
            <pc:sldMk cId="1556314312" sldId="330"/>
            <ac:picMk id="14" creationId="{04DEE69C-0C25-7446-8079-971F9442FF4E}"/>
          </ac:picMkLst>
        </pc:picChg>
        <pc:picChg chg="add del mod">
          <ac:chgData name="guo dong" userId="d2f6c254f3e27c34" providerId="LiveId" clId="{656CBC09-2B55-934D-B089-3768A5A70E83}" dt="2021-08-15T15:59:38.598" v="13251"/>
          <ac:picMkLst>
            <pc:docMk/>
            <pc:sldMk cId="1556314312" sldId="330"/>
            <ac:picMk id="16" creationId="{9CE6FFA5-9433-B14E-BBF6-BD3C6B989FEA}"/>
          </ac:picMkLst>
        </pc:picChg>
        <pc:picChg chg="add del mod">
          <ac:chgData name="guo dong" userId="d2f6c254f3e27c34" providerId="LiveId" clId="{656CBC09-2B55-934D-B089-3768A5A70E83}" dt="2021-08-15T16:59:58.395" v="13684"/>
          <ac:picMkLst>
            <pc:docMk/>
            <pc:sldMk cId="1556314312" sldId="330"/>
            <ac:picMk id="17" creationId="{BF8555F8-1726-9643-968C-7B599E8C627F}"/>
          </ac:picMkLst>
        </pc:picChg>
        <pc:picChg chg="add del mod">
          <ac:chgData name="guo dong" userId="d2f6c254f3e27c34" providerId="LiveId" clId="{656CBC09-2B55-934D-B089-3768A5A70E83}" dt="2021-08-15T17:00:11.598" v="13686"/>
          <ac:picMkLst>
            <pc:docMk/>
            <pc:sldMk cId="1556314312" sldId="330"/>
            <ac:picMk id="18" creationId="{1E4139CC-4CEE-394F-B137-6C23F9BC43FB}"/>
          </ac:picMkLst>
        </pc:picChg>
        <pc:picChg chg="add del mod">
          <ac:chgData name="guo dong" userId="d2f6c254f3e27c34" providerId="LiveId" clId="{656CBC09-2B55-934D-B089-3768A5A70E83}" dt="2021-08-15T17:53:54.588" v="13894"/>
          <ac:picMkLst>
            <pc:docMk/>
            <pc:sldMk cId="1556314312" sldId="330"/>
            <ac:picMk id="19" creationId="{8690CD6D-6722-2548-84AF-32C2E039D9FF}"/>
          </ac:picMkLst>
        </pc:picChg>
        <pc:picChg chg="add mod">
          <ac:chgData name="guo dong" userId="d2f6c254f3e27c34" providerId="LiveId" clId="{656CBC09-2B55-934D-B089-3768A5A70E83}" dt="2021-08-15T17:54:29.952" v="13895"/>
          <ac:picMkLst>
            <pc:docMk/>
            <pc:sldMk cId="1556314312" sldId="330"/>
            <ac:picMk id="20" creationId="{5DC3E528-EC6E-874A-9FE7-BECC8D3BD328}"/>
          </ac:picMkLst>
        </pc:picChg>
        <pc:cxnChg chg="add mod">
          <ac:chgData name="guo dong" userId="d2f6c254f3e27c34" providerId="LiveId" clId="{656CBC09-2B55-934D-B089-3768A5A70E83}" dt="2021-08-14T13:21:29.004" v="2068" actId="20577"/>
          <ac:cxnSpMkLst>
            <pc:docMk/>
            <pc:sldMk cId="1556314312" sldId="330"/>
            <ac:cxnSpMk id="8" creationId="{FCD9588A-DC91-6341-BF10-71F93902F48B}"/>
          </ac:cxnSpMkLst>
        </pc:cxnChg>
        <pc:cxnChg chg="add mod">
          <ac:chgData name="guo dong" userId="d2f6c254f3e27c34" providerId="LiveId" clId="{656CBC09-2B55-934D-B089-3768A5A70E83}" dt="2021-08-14T13:21:45.359" v="2072" actId="14100"/>
          <ac:cxnSpMkLst>
            <pc:docMk/>
            <pc:sldMk cId="1556314312" sldId="330"/>
            <ac:cxnSpMk id="13" creationId="{5CF261D6-12EB-D547-B4C1-F320A3B6AB2B}"/>
          </ac:cxnSpMkLst>
        </pc:cxnChg>
      </pc:sldChg>
      <pc:sldChg chg="addSp delSp modSp add mod modTransition modClrScheme modAnim chgLayout modNotesTx">
        <pc:chgData name="guo dong" userId="d2f6c254f3e27c34" providerId="LiveId" clId="{656CBC09-2B55-934D-B089-3768A5A70E83}" dt="2021-08-17T13:47:20.676" v="17226"/>
        <pc:sldMkLst>
          <pc:docMk/>
          <pc:sldMk cId="3417205096" sldId="331"/>
        </pc:sldMkLst>
        <pc:spChg chg="mod ord">
          <ac:chgData name="guo dong" userId="d2f6c254f3e27c34" providerId="LiveId" clId="{656CBC09-2B55-934D-B089-3768A5A70E83}" dt="2021-08-14T13:37:21.814" v="2301" actId="700"/>
          <ac:spMkLst>
            <pc:docMk/>
            <pc:sldMk cId="3417205096" sldId="331"/>
            <ac:spMk id="2" creationId="{59475DA2-A46D-3948-B625-F8F4DF2F7D91}"/>
          </ac:spMkLst>
        </pc:spChg>
        <pc:spChg chg="mod ord">
          <ac:chgData name="guo dong" userId="d2f6c254f3e27c34" providerId="LiveId" clId="{656CBC09-2B55-934D-B089-3768A5A70E83}" dt="2021-08-17T13:22:15.607" v="16762" actId="20577"/>
          <ac:spMkLst>
            <pc:docMk/>
            <pc:sldMk cId="3417205096" sldId="331"/>
            <ac:spMk id="3" creationId="{88CAE1B9-3E79-494A-A472-DE176B65F7FE}"/>
          </ac:spMkLst>
        </pc:spChg>
        <pc:spChg chg="mod ord">
          <ac:chgData name="guo dong" userId="d2f6c254f3e27c34" providerId="LiveId" clId="{656CBC09-2B55-934D-B089-3768A5A70E83}" dt="2021-08-14T13:37:21.814" v="2301" actId="700"/>
          <ac:spMkLst>
            <pc:docMk/>
            <pc:sldMk cId="3417205096" sldId="331"/>
            <ac:spMk id="4" creationId="{55ABA36C-4B0B-AF49-BB64-C5B0E03D2016}"/>
          </ac:spMkLst>
        </pc:spChg>
        <pc:spChg chg="del mod ord">
          <ac:chgData name="guo dong" userId="d2f6c254f3e27c34" providerId="LiveId" clId="{656CBC09-2B55-934D-B089-3768A5A70E83}" dt="2021-08-14T13:37:18.514" v="2300" actId="478"/>
          <ac:spMkLst>
            <pc:docMk/>
            <pc:sldMk cId="3417205096" sldId="331"/>
            <ac:spMk id="5" creationId="{BEF95856-B4D4-0142-B5DC-BEEDED37A815}"/>
          </ac:spMkLst>
        </pc:spChg>
        <pc:spChg chg="del mod ord">
          <ac:chgData name="guo dong" userId="d2f6c254f3e27c34" providerId="LiveId" clId="{656CBC09-2B55-934D-B089-3768A5A70E83}" dt="2021-08-14T13:37:06.338" v="2297" actId="478"/>
          <ac:spMkLst>
            <pc:docMk/>
            <pc:sldMk cId="3417205096" sldId="331"/>
            <ac:spMk id="6" creationId="{28623090-87B8-E740-BE0A-4713AA71CFD5}"/>
          </ac:spMkLst>
        </pc:spChg>
        <pc:spChg chg="del mod ord">
          <ac:chgData name="guo dong" userId="d2f6c254f3e27c34" providerId="LiveId" clId="{656CBC09-2B55-934D-B089-3768A5A70E83}" dt="2021-08-14T13:37:04.026" v="2296" actId="478"/>
          <ac:spMkLst>
            <pc:docMk/>
            <pc:sldMk cId="3417205096" sldId="331"/>
            <ac:spMk id="7" creationId="{941CCB90-3B95-F547-959F-3D44FE788E6D}"/>
          </ac:spMkLst>
        </pc:spChg>
        <pc:spChg chg="del">
          <ac:chgData name="guo dong" userId="d2f6c254f3e27c34" providerId="LiveId" clId="{656CBC09-2B55-934D-B089-3768A5A70E83}" dt="2021-08-14T13:24:38.329" v="2113" actId="478"/>
          <ac:spMkLst>
            <pc:docMk/>
            <pc:sldMk cId="3417205096" sldId="331"/>
            <ac:spMk id="8" creationId="{876995F4-4E36-BD42-AFD4-6A6019340A67}"/>
          </ac:spMkLst>
        </pc:spChg>
        <pc:spChg chg="del">
          <ac:chgData name="guo dong" userId="d2f6c254f3e27c34" providerId="LiveId" clId="{656CBC09-2B55-934D-B089-3768A5A70E83}" dt="2021-08-14T13:37:27.599" v="2302" actId="478"/>
          <ac:spMkLst>
            <pc:docMk/>
            <pc:sldMk cId="3417205096" sldId="331"/>
            <ac:spMk id="9" creationId="{488FCF43-4ABB-CA45-8C7A-6972334E98B3}"/>
          </ac:spMkLst>
        </pc:spChg>
        <pc:spChg chg="del">
          <ac:chgData name="guo dong" userId="d2f6c254f3e27c34" providerId="LiveId" clId="{656CBC09-2B55-934D-B089-3768A5A70E83}" dt="2021-08-14T13:26:11.377" v="2193" actId="478"/>
          <ac:spMkLst>
            <pc:docMk/>
            <pc:sldMk cId="3417205096" sldId="331"/>
            <ac:spMk id="10" creationId="{4238D548-016D-B44C-878E-95685A838611}"/>
          </ac:spMkLst>
        </pc:spChg>
        <pc:spChg chg="add del mod">
          <ac:chgData name="guo dong" userId="d2f6c254f3e27c34" providerId="LiveId" clId="{656CBC09-2B55-934D-B089-3768A5A70E83}" dt="2021-08-14T13:37:21.814" v="2301" actId="700"/>
          <ac:spMkLst>
            <pc:docMk/>
            <pc:sldMk cId="3417205096" sldId="331"/>
            <ac:spMk id="14" creationId="{02B637F3-D7B7-AC4F-9BA4-61E7014E845C}"/>
          </ac:spMkLst>
        </pc:spChg>
        <pc:spChg chg="add del mod">
          <ac:chgData name="guo dong" userId="d2f6c254f3e27c34" providerId="LiveId" clId="{656CBC09-2B55-934D-B089-3768A5A70E83}" dt="2021-08-14T13:37:21.814" v="2301" actId="700"/>
          <ac:spMkLst>
            <pc:docMk/>
            <pc:sldMk cId="3417205096" sldId="331"/>
            <ac:spMk id="16" creationId="{B6544D95-1BB0-B74C-8A5E-832EB7D57FD6}"/>
          </ac:spMkLst>
        </pc:spChg>
        <pc:spChg chg="add del mod">
          <ac:chgData name="guo dong" userId="d2f6c254f3e27c34" providerId="LiveId" clId="{656CBC09-2B55-934D-B089-3768A5A70E83}" dt="2021-08-14T13:37:21.814" v="2301" actId="700"/>
          <ac:spMkLst>
            <pc:docMk/>
            <pc:sldMk cId="3417205096" sldId="331"/>
            <ac:spMk id="18" creationId="{6CB5F877-3BD0-BD4B-AF61-50BC20198B5D}"/>
          </ac:spMkLst>
        </pc:spChg>
        <pc:picChg chg="add del mod">
          <ac:chgData name="guo dong" userId="d2f6c254f3e27c34" providerId="LiveId" clId="{656CBC09-2B55-934D-B089-3768A5A70E83}" dt="2021-08-17T13:37:59.413" v="17218"/>
          <ac:picMkLst>
            <pc:docMk/>
            <pc:sldMk cId="3417205096" sldId="331"/>
            <ac:picMk id="5" creationId="{38E50E04-643C-884D-A6EF-C812114D95A5}"/>
          </ac:picMkLst>
        </pc:picChg>
        <pc:picChg chg="add mod">
          <ac:chgData name="guo dong" userId="d2f6c254f3e27c34" providerId="LiveId" clId="{656CBC09-2B55-934D-B089-3768A5A70E83}" dt="2021-08-17T13:47:20.676" v="17226"/>
          <ac:picMkLst>
            <pc:docMk/>
            <pc:sldMk cId="3417205096" sldId="331"/>
            <ac:picMk id="6" creationId="{4F9242C9-4E12-A040-915F-667202CFC59C}"/>
          </ac:picMkLst>
        </pc:picChg>
        <pc:picChg chg="add del mod">
          <ac:chgData name="guo dong" userId="d2f6c254f3e27c34" providerId="LiveId" clId="{656CBC09-2B55-934D-B089-3768A5A70E83}" dt="2021-08-15T15:59:34.318" v="13250"/>
          <ac:picMkLst>
            <pc:docMk/>
            <pc:sldMk cId="3417205096" sldId="331"/>
            <ac:picMk id="19" creationId="{4065B1C3-76E6-054F-A9A1-094911A0BA84}"/>
          </ac:picMkLst>
        </pc:picChg>
        <pc:picChg chg="add del mod">
          <ac:chgData name="guo dong" userId="d2f6c254f3e27c34" providerId="LiveId" clId="{656CBC09-2B55-934D-B089-3768A5A70E83}" dt="2021-08-15T17:01:30.993" v="13701"/>
          <ac:picMkLst>
            <pc:docMk/>
            <pc:sldMk cId="3417205096" sldId="331"/>
            <ac:picMk id="20" creationId="{EFFFB611-5B02-5140-8D02-8E52C9F61E23}"/>
          </ac:picMkLst>
        </pc:picChg>
        <pc:picChg chg="add del mod">
          <ac:chgData name="guo dong" userId="d2f6c254f3e27c34" providerId="LiveId" clId="{656CBC09-2B55-934D-B089-3768A5A70E83}" dt="2021-08-15T17:01:46.844" v="13703"/>
          <ac:picMkLst>
            <pc:docMk/>
            <pc:sldMk cId="3417205096" sldId="331"/>
            <ac:picMk id="21" creationId="{7AD93288-1BDC-0347-906D-0F6053D4C363}"/>
          </ac:picMkLst>
        </pc:picChg>
        <pc:picChg chg="add del mod">
          <ac:chgData name="guo dong" userId="d2f6c254f3e27c34" providerId="LiveId" clId="{656CBC09-2B55-934D-B089-3768A5A70E83}" dt="2021-08-17T13:37:06.063" v="17216"/>
          <ac:picMkLst>
            <pc:docMk/>
            <pc:sldMk cId="3417205096" sldId="331"/>
            <ac:picMk id="22" creationId="{368D2E68-8A7B-E041-9FA1-CBD4CF75F769}"/>
          </ac:picMkLst>
        </pc:picChg>
        <pc:cxnChg chg="del mod">
          <ac:chgData name="guo dong" userId="d2f6c254f3e27c34" providerId="LiveId" clId="{656CBC09-2B55-934D-B089-3768A5A70E83}" dt="2021-08-14T13:24:40.327" v="2114" actId="478"/>
          <ac:cxnSpMkLst>
            <pc:docMk/>
            <pc:sldMk cId="3417205096" sldId="331"/>
            <ac:cxnSpMk id="12" creationId="{DF518DEF-75F5-8349-84E5-DDD65142BC04}"/>
          </ac:cxnSpMkLst>
        </pc:cxnChg>
        <pc:cxnChg chg="del mod">
          <ac:chgData name="guo dong" userId="d2f6c254f3e27c34" providerId="LiveId" clId="{656CBC09-2B55-934D-B089-3768A5A70E83}" dt="2021-08-14T13:26:12.903" v="2194" actId="478"/>
          <ac:cxnSpMkLst>
            <pc:docMk/>
            <pc:sldMk cId="3417205096" sldId="331"/>
            <ac:cxnSpMk id="13" creationId="{27BD0232-8634-B647-8D76-DFBEA8B911DF}"/>
          </ac:cxnSpMkLst>
        </pc:cxnChg>
      </pc:sldChg>
      <pc:sldChg chg="addSp delSp modSp add mod modTransition modAnim modNotesTx">
        <pc:chgData name="guo dong" userId="d2f6c254f3e27c34" providerId="LiveId" clId="{656CBC09-2B55-934D-B089-3768A5A70E83}" dt="2021-08-17T11:51:12.402" v="15207" actId="167"/>
        <pc:sldMkLst>
          <pc:docMk/>
          <pc:sldMk cId="387255446" sldId="332"/>
        </pc:sldMkLst>
        <pc:spChg chg="mod">
          <ac:chgData name="guo dong" userId="d2f6c254f3e27c34" providerId="LiveId" clId="{656CBC09-2B55-934D-B089-3768A5A70E83}" dt="2021-08-14T13:47:28.987" v="2607" actId="1076"/>
          <ac:spMkLst>
            <pc:docMk/>
            <pc:sldMk cId="387255446" sldId="332"/>
            <ac:spMk id="6" creationId="{170E13CD-FBBB-C94A-9206-B302A3FBE781}"/>
          </ac:spMkLst>
        </pc:spChg>
        <pc:spChg chg="mod">
          <ac:chgData name="guo dong" userId="d2f6c254f3e27c34" providerId="LiveId" clId="{656CBC09-2B55-934D-B089-3768A5A70E83}" dt="2021-08-14T13:37:51.392" v="2305" actId="14100"/>
          <ac:spMkLst>
            <pc:docMk/>
            <pc:sldMk cId="387255446" sldId="332"/>
            <ac:spMk id="7" creationId="{F4A2E24B-5010-D74F-9F93-AA71E96C23BF}"/>
          </ac:spMkLst>
        </pc:spChg>
        <pc:spChg chg="mod">
          <ac:chgData name="guo dong" userId="d2f6c254f3e27c34" providerId="LiveId" clId="{656CBC09-2B55-934D-B089-3768A5A70E83}" dt="2021-08-14T13:45:36.295" v="2540" actId="1076"/>
          <ac:spMkLst>
            <pc:docMk/>
            <pc:sldMk cId="387255446" sldId="332"/>
            <ac:spMk id="11" creationId="{15EDF260-E03E-DA4A-B1C6-65314B8DB8BE}"/>
          </ac:spMkLst>
        </pc:spChg>
        <pc:spChg chg="mod">
          <ac:chgData name="guo dong" userId="d2f6c254f3e27c34" providerId="LiveId" clId="{656CBC09-2B55-934D-B089-3768A5A70E83}" dt="2021-08-14T13:46:27.004" v="2550" actId="20577"/>
          <ac:spMkLst>
            <pc:docMk/>
            <pc:sldMk cId="387255446" sldId="332"/>
            <ac:spMk id="12" creationId="{F730C7E2-9575-254A-B02C-ED79D0BBEDE9}"/>
          </ac:spMkLst>
        </pc:spChg>
        <pc:spChg chg="add del mod">
          <ac:chgData name="guo dong" userId="d2f6c254f3e27c34" providerId="LiveId" clId="{656CBC09-2B55-934D-B089-3768A5A70E83}" dt="2021-08-14T13:42:52.756" v="2446"/>
          <ac:spMkLst>
            <pc:docMk/>
            <pc:sldMk cId="387255446" sldId="332"/>
            <ac:spMk id="14" creationId="{19EFDE6B-7B9A-7B41-9771-E5D89AB1BDE1}"/>
          </ac:spMkLst>
        </pc:spChg>
        <pc:spChg chg="add mod">
          <ac:chgData name="guo dong" userId="d2f6c254f3e27c34" providerId="LiveId" clId="{656CBC09-2B55-934D-B089-3768A5A70E83}" dt="2021-08-14T13:50:28.185" v="2711" actId="14100"/>
          <ac:spMkLst>
            <pc:docMk/>
            <pc:sldMk cId="387255446" sldId="332"/>
            <ac:spMk id="17" creationId="{40056CCF-4650-1D4F-8BA2-BDA9E36868F8}"/>
          </ac:spMkLst>
        </pc:spChg>
        <pc:spChg chg="add mod">
          <ac:chgData name="guo dong" userId="d2f6c254f3e27c34" providerId="LiveId" clId="{656CBC09-2B55-934D-B089-3768A5A70E83}" dt="2021-08-14T13:48:29.584" v="2701" actId="20577"/>
          <ac:spMkLst>
            <pc:docMk/>
            <pc:sldMk cId="387255446" sldId="332"/>
            <ac:spMk id="19" creationId="{A9DDAE1E-2DEE-E14A-8E17-0F219A67C060}"/>
          </ac:spMkLst>
        </pc:spChg>
        <pc:picChg chg="del mod">
          <ac:chgData name="guo dong" userId="d2f6c254f3e27c34" providerId="LiveId" clId="{656CBC09-2B55-934D-B089-3768A5A70E83}" dt="2021-08-17T11:51:07.216" v="15205" actId="478"/>
          <ac:picMkLst>
            <pc:docMk/>
            <pc:sldMk cId="387255446" sldId="332"/>
            <ac:picMk id="5" creationId="{892854E1-57C7-264C-9761-D37BBE30BEC0}"/>
          </ac:picMkLst>
        </pc:picChg>
        <pc:picChg chg="add mod">
          <ac:chgData name="guo dong" userId="d2f6c254f3e27c34" providerId="LiveId" clId="{656CBC09-2B55-934D-B089-3768A5A70E83}" dt="2021-08-17T11:51:12.402" v="15207" actId="167"/>
          <ac:picMkLst>
            <pc:docMk/>
            <pc:sldMk cId="387255446" sldId="332"/>
            <ac:picMk id="15" creationId="{5AE2D086-F4DB-A748-A76D-A5A88F0FE21D}"/>
          </ac:picMkLst>
        </pc:picChg>
        <pc:picChg chg="add del mod">
          <ac:chgData name="guo dong" userId="d2f6c254f3e27c34" providerId="LiveId" clId="{656CBC09-2B55-934D-B089-3768A5A70E83}" dt="2021-08-15T17:20:04.814" v="13727"/>
          <ac:picMkLst>
            <pc:docMk/>
            <pc:sldMk cId="387255446" sldId="332"/>
            <ac:picMk id="26" creationId="{05F114EC-9898-704D-826E-C52BC1BFBDB7}"/>
          </ac:picMkLst>
        </pc:picChg>
        <pc:picChg chg="add del mod">
          <ac:chgData name="guo dong" userId="d2f6c254f3e27c34" providerId="LiveId" clId="{656CBC09-2B55-934D-B089-3768A5A70E83}" dt="2021-08-15T17:20:22.457" v="13729"/>
          <ac:picMkLst>
            <pc:docMk/>
            <pc:sldMk cId="387255446" sldId="332"/>
            <ac:picMk id="27" creationId="{78C4478E-686B-DA41-B02E-A585BB873A84}"/>
          </ac:picMkLst>
        </pc:picChg>
        <pc:picChg chg="add mod">
          <ac:chgData name="guo dong" userId="d2f6c254f3e27c34" providerId="LiveId" clId="{656CBC09-2B55-934D-B089-3768A5A70E83}" dt="2021-08-15T17:20:59.003" v="13730"/>
          <ac:picMkLst>
            <pc:docMk/>
            <pc:sldMk cId="387255446" sldId="332"/>
            <ac:picMk id="28" creationId="{D6EAA265-8FE1-7346-909C-EFE523E90DC7}"/>
          </ac:picMkLst>
        </pc:picChg>
        <pc:cxnChg chg="mod">
          <ac:chgData name="guo dong" userId="d2f6c254f3e27c34" providerId="LiveId" clId="{656CBC09-2B55-934D-B089-3768A5A70E83}" dt="2021-08-14T13:47:28.987" v="2607" actId="1076"/>
          <ac:cxnSpMkLst>
            <pc:docMk/>
            <pc:sldMk cId="387255446" sldId="332"/>
            <ac:cxnSpMk id="8" creationId="{FCD9588A-DC91-6341-BF10-71F93902F48B}"/>
          </ac:cxnSpMkLst>
        </pc:cxnChg>
        <pc:cxnChg chg="mod">
          <ac:chgData name="guo dong" userId="d2f6c254f3e27c34" providerId="LiveId" clId="{656CBC09-2B55-934D-B089-3768A5A70E83}" dt="2021-08-14T13:45:36.295" v="2540" actId="1076"/>
          <ac:cxnSpMkLst>
            <pc:docMk/>
            <pc:sldMk cId="387255446" sldId="332"/>
            <ac:cxnSpMk id="13" creationId="{5CF261D6-12EB-D547-B4C1-F320A3B6AB2B}"/>
          </ac:cxnSpMkLst>
        </pc:cxnChg>
        <pc:cxnChg chg="add mod">
          <ac:chgData name="guo dong" userId="d2f6c254f3e27c34" providerId="LiveId" clId="{656CBC09-2B55-934D-B089-3768A5A70E83}" dt="2021-08-14T13:50:31.066" v="2712" actId="14100"/>
          <ac:cxnSpMkLst>
            <pc:docMk/>
            <pc:sldMk cId="387255446" sldId="332"/>
            <ac:cxnSpMk id="20" creationId="{AF9BB10B-94BF-864B-851A-AEE1DD57A8B3}"/>
          </ac:cxnSpMkLst>
        </pc:cxnChg>
      </pc:sldChg>
      <pc:sldChg chg="addSp delSp modSp new mod modTransition modAnim modNotesTx">
        <pc:chgData name="guo dong" userId="d2f6c254f3e27c34" providerId="LiveId" clId="{656CBC09-2B55-934D-B089-3768A5A70E83}" dt="2021-08-18T03:26:58.520" v="19163" actId="20577"/>
        <pc:sldMkLst>
          <pc:docMk/>
          <pc:sldMk cId="130535386" sldId="333"/>
        </pc:sldMkLst>
        <pc:spChg chg="mod">
          <ac:chgData name="guo dong" userId="d2f6c254f3e27c34" providerId="LiveId" clId="{656CBC09-2B55-934D-B089-3768A5A70E83}" dt="2021-08-15T11:38:08.757" v="5138" actId="313"/>
          <ac:spMkLst>
            <pc:docMk/>
            <pc:sldMk cId="130535386" sldId="333"/>
            <ac:spMk id="2" creationId="{67053E0C-A87B-9847-99AF-6CF18007453B}"/>
          </ac:spMkLst>
        </pc:spChg>
        <pc:spChg chg="mod">
          <ac:chgData name="guo dong" userId="d2f6c254f3e27c34" providerId="LiveId" clId="{656CBC09-2B55-934D-B089-3768A5A70E83}" dt="2021-08-18T03:26:58.520" v="19163" actId="20577"/>
          <ac:spMkLst>
            <pc:docMk/>
            <pc:sldMk cId="130535386" sldId="333"/>
            <ac:spMk id="3" creationId="{BDBC1F18-6A7D-4547-A929-4DE42FCFC265}"/>
          </ac:spMkLst>
        </pc:spChg>
        <pc:spChg chg="add mod">
          <ac:chgData name="guo dong" userId="d2f6c254f3e27c34" providerId="LiveId" clId="{656CBC09-2B55-934D-B089-3768A5A70E83}" dt="2021-08-15T11:04:59.480" v="5118" actId="1076"/>
          <ac:spMkLst>
            <pc:docMk/>
            <pc:sldMk cId="130535386" sldId="333"/>
            <ac:spMk id="5" creationId="{EE02859C-01FB-234E-A887-4F8D97C40477}"/>
          </ac:spMkLst>
        </pc:spChg>
        <pc:spChg chg="add mod">
          <ac:chgData name="guo dong" userId="d2f6c254f3e27c34" providerId="LiveId" clId="{656CBC09-2B55-934D-B089-3768A5A70E83}" dt="2021-08-15T11:04:59.480" v="5118" actId="1076"/>
          <ac:spMkLst>
            <pc:docMk/>
            <pc:sldMk cId="130535386" sldId="333"/>
            <ac:spMk id="6" creationId="{F21EBA71-CCBE-4E4D-AA0A-D16BEC1A2974}"/>
          </ac:spMkLst>
        </pc:spChg>
        <pc:spChg chg="add mod">
          <ac:chgData name="guo dong" userId="d2f6c254f3e27c34" providerId="LiveId" clId="{656CBC09-2B55-934D-B089-3768A5A70E83}" dt="2021-08-15T11:04:59.480" v="5118" actId="1076"/>
          <ac:spMkLst>
            <pc:docMk/>
            <pc:sldMk cId="130535386" sldId="333"/>
            <ac:spMk id="17" creationId="{6833A6F1-09E3-A748-9A76-4B2E4D05F5E1}"/>
          </ac:spMkLst>
        </pc:spChg>
        <pc:spChg chg="add mod">
          <ac:chgData name="guo dong" userId="d2f6c254f3e27c34" providerId="LiveId" clId="{656CBC09-2B55-934D-B089-3768A5A70E83}" dt="2021-08-15T11:04:59.480" v="5118" actId="1076"/>
          <ac:spMkLst>
            <pc:docMk/>
            <pc:sldMk cId="130535386" sldId="333"/>
            <ac:spMk id="18" creationId="{1583E96B-D34A-434B-BB78-8E5B2A67071D}"/>
          </ac:spMkLst>
        </pc:spChg>
        <pc:spChg chg="add mod">
          <ac:chgData name="guo dong" userId="d2f6c254f3e27c34" providerId="LiveId" clId="{656CBC09-2B55-934D-B089-3768A5A70E83}" dt="2021-08-15T11:04:59.480" v="5118" actId="1076"/>
          <ac:spMkLst>
            <pc:docMk/>
            <pc:sldMk cId="130535386" sldId="333"/>
            <ac:spMk id="19" creationId="{5156A29B-DF1F-AC48-97E8-074D25F7F988}"/>
          </ac:spMkLst>
        </pc:spChg>
        <pc:spChg chg="add mod">
          <ac:chgData name="guo dong" userId="d2f6c254f3e27c34" providerId="LiveId" clId="{656CBC09-2B55-934D-B089-3768A5A70E83}" dt="2021-08-15T11:04:59.480" v="5118" actId="1076"/>
          <ac:spMkLst>
            <pc:docMk/>
            <pc:sldMk cId="130535386" sldId="333"/>
            <ac:spMk id="20" creationId="{97A4C02A-5190-B849-BD2E-7A90DD5B5CB3}"/>
          </ac:spMkLst>
        </pc:spChg>
        <pc:spChg chg="add mod">
          <ac:chgData name="guo dong" userId="d2f6c254f3e27c34" providerId="LiveId" clId="{656CBC09-2B55-934D-B089-3768A5A70E83}" dt="2021-08-15T11:04:59.480" v="5118" actId="1076"/>
          <ac:spMkLst>
            <pc:docMk/>
            <pc:sldMk cId="130535386" sldId="333"/>
            <ac:spMk id="21" creationId="{28C9B1BC-070B-F84F-B208-0AB85A161613}"/>
          </ac:spMkLst>
        </pc:spChg>
        <pc:spChg chg="add mod">
          <ac:chgData name="guo dong" userId="d2f6c254f3e27c34" providerId="LiveId" clId="{656CBC09-2B55-934D-B089-3768A5A70E83}" dt="2021-08-15T11:04:59.480" v="5118" actId="1076"/>
          <ac:spMkLst>
            <pc:docMk/>
            <pc:sldMk cId="130535386" sldId="333"/>
            <ac:spMk id="23" creationId="{B4CC834A-06F0-4D41-9E6C-782AC1E36888}"/>
          </ac:spMkLst>
        </pc:spChg>
        <pc:spChg chg="add mod">
          <ac:chgData name="guo dong" userId="d2f6c254f3e27c34" providerId="LiveId" clId="{656CBC09-2B55-934D-B089-3768A5A70E83}" dt="2021-08-15T11:04:59.480" v="5118" actId="1076"/>
          <ac:spMkLst>
            <pc:docMk/>
            <pc:sldMk cId="130535386" sldId="333"/>
            <ac:spMk id="24" creationId="{E82384C4-FEB1-8E47-97F8-4A2703CD6F5F}"/>
          </ac:spMkLst>
        </pc:spChg>
        <pc:spChg chg="add mod">
          <ac:chgData name="guo dong" userId="d2f6c254f3e27c34" providerId="LiveId" clId="{656CBC09-2B55-934D-B089-3768A5A70E83}" dt="2021-08-15T11:04:59.480" v="5118" actId="1076"/>
          <ac:spMkLst>
            <pc:docMk/>
            <pc:sldMk cId="130535386" sldId="333"/>
            <ac:spMk id="25" creationId="{60F4702D-423A-3544-A06C-71E8D4038A0E}"/>
          </ac:spMkLst>
        </pc:spChg>
        <pc:spChg chg="add mod">
          <ac:chgData name="guo dong" userId="d2f6c254f3e27c34" providerId="LiveId" clId="{656CBC09-2B55-934D-B089-3768A5A70E83}" dt="2021-08-15T11:04:59.480" v="5118" actId="1076"/>
          <ac:spMkLst>
            <pc:docMk/>
            <pc:sldMk cId="130535386" sldId="333"/>
            <ac:spMk id="26" creationId="{EAE25A86-CA55-6046-A375-A76D4DA35AEC}"/>
          </ac:spMkLst>
        </pc:spChg>
        <pc:spChg chg="add del mod">
          <ac:chgData name="guo dong" userId="d2f6c254f3e27c34" providerId="LiveId" clId="{656CBC09-2B55-934D-B089-3768A5A70E83}" dt="2021-08-15T14:07:43.504" v="8504" actId="478"/>
          <ac:spMkLst>
            <pc:docMk/>
            <pc:sldMk cId="130535386" sldId="333"/>
            <ac:spMk id="43" creationId="{5C081574-F371-2E48-9B8E-66C9AFCF4F68}"/>
          </ac:spMkLst>
        </pc:spChg>
        <pc:spChg chg="add del mod">
          <ac:chgData name="guo dong" userId="d2f6c254f3e27c34" providerId="LiveId" clId="{656CBC09-2B55-934D-B089-3768A5A70E83}" dt="2021-08-15T12:40:53.488" v="6317" actId="478"/>
          <ac:spMkLst>
            <pc:docMk/>
            <pc:sldMk cId="130535386" sldId="333"/>
            <ac:spMk id="44" creationId="{E1219B43-2CB0-D24F-BA41-20E18714B3B1}"/>
          </ac:spMkLst>
        </pc:spChg>
        <pc:spChg chg="add del mod">
          <ac:chgData name="guo dong" userId="d2f6c254f3e27c34" providerId="LiveId" clId="{656CBC09-2B55-934D-B089-3768A5A70E83}" dt="2021-08-15T12:40:54.934" v="6318" actId="478"/>
          <ac:spMkLst>
            <pc:docMk/>
            <pc:sldMk cId="130535386" sldId="333"/>
            <ac:spMk id="45" creationId="{EA2AB494-882B-854E-B5B7-ACC557BC4E0E}"/>
          </ac:spMkLst>
        </pc:spChg>
        <pc:picChg chg="add mod">
          <ac:chgData name="guo dong" userId="d2f6c254f3e27c34" providerId="LiveId" clId="{656CBC09-2B55-934D-B089-3768A5A70E83}" dt="2021-08-15T11:04:59.480" v="5118" actId="1076"/>
          <ac:picMkLst>
            <pc:docMk/>
            <pc:sldMk cId="130535386" sldId="333"/>
            <ac:picMk id="9" creationId="{0430CEBC-BAF0-1D48-BADC-98C75054248D}"/>
          </ac:picMkLst>
        </pc:picChg>
        <pc:picChg chg="add mod">
          <ac:chgData name="guo dong" userId="d2f6c254f3e27c34" providerId="LiveId" clId="{656CBC09-2B55-934D-B089-3768A5A70E83}" dt="2021-08-15T11:04:59.480" v="5118" actId="1076"/>
          <ac:picMkLst>
            <pc:docMk/>
            <pc:sldMk cId="130535386" sldId="333"/>
            <ac:picMk id="11" creationId="{1617EE0E-12B9-8449-AC35-F48E10DECB04}"/>
          </ac:picMkLst>
        </pc:picChg>
        <pc:picChg chg="add mod">
          <ac:chgData name="guo dong" userId="d2f6c254f3e27c34" providerId="LiveId" clId="{656CBC09-2B55-934D-B089-3768A5A70E83}" dt="2021-08-15T11:04:59.480" v="5118" actId="1076"/>
          <ac:picMkLst>
            <pc:docMk/>
            <pc:sldMk cId="130535386" sldId="333"/>
            <ac:picMk id="12" creationId="{D89A590D-03C9-074A-B249-429DED4AFE5A}"/>
          </ac:picMkLst>
        </pc:picChg>
        <pc:picChg chg="add mod">
          <ac:chgData name="guo dong" userId="d2f6c254f3e27c34" providerId="LiveId" clId="{656CBC09-2B55-934D-B089-3768A5A70E83}" dt="2021-08-15T11:04:59.480" v="5118" actId="1076"/>
          <ac:picMkLst>
            <pc:docMk/>
            <pc:sldMk cId="130535386" sldId="333"/>
            <ac:picMk id="14" creationId="{5E971D5A-6BC0-C846-B684-DACAEC36F61C}"/>
          </ac:picMkLst>
        </pc:picChg>
        <pc:picChg chg="add mod">
          <ac:chgData name="guo dong" userId="d2f6c254f3e27c34" providerId="LiveId" clId="{656CBC09-2B55-934D-B089-3768A5A70E83}" dt="2021-08-15T11:04:59.480" v="5118" actId="1076"/>
          <ac:picMkLst>
            <pc:docMk/>
            <pc:sldMk cId="130535386" sldId="333"/>
            <ac:picMk id="15" creationId="{AAB6B6BE-80FE-5A47-8F6D-1E1C9FFB9A0B}"/>
          </ac:picMkLst>
        </pc:picChg>
        <pc:picChg chg="add del mod">
          <ac:chgData name="guo dong" userId="d2f6c254f3e27c34" providerId="LiveId" clId="{656CBC09-2B55-934D-B089-3768A5A70E83}" dt="2021-08-15T16:33:06.632" v="13591"/>
          <ac:picMkLst>
            <pc:docMk/>
            <pc:sldMk cId="130535386" sldId="333"/>
            <ac:picMk id="46" creationId="{9BD3897A-8038-7C44-9881-75F689C4FF62}"/>
          </ac:picMkLst>
        </pc:picChg>
        <pc:picChg chg="add del mod">
          <ac:chgData name="guo dong" userId="d2f6c254f3e27c34" providerId="LiveId" clId="{656CBC09-2B55-934D-B089-3768A5A70E83}" dt="2021-08-15T16:41:20.906" v="13608"/>
          <ac:picMkLst>
            <pc:docMk/>
            <pc:sldMk cId="130535386" sldId="333"/>
            <ac:picMk id="47" creationId="{4DBD5728-37AA-2C45-BEC2-292A00E3B30A}"/>
          </ac:picMkLst>
        </pc:picChg>
        <pc:picChg chg="add del mod">
          <ac:chgData name="guo dong" userId="d2f6c254f3e27c34" providerId="LiveId" clId="{656CBC09-2B55-934D-B089-3768A5A70E83}" dt="2021-08-15T16:41:31.747" v="13610"/>
          <ac:picMkLst>
            <pc:docMk/>
            <pc:sldMk cId="130535386" sldId="333"/>
            <ac:picMk id="48" creationId="{704CE02F-5779-3844-9128-C1264D9FEBB6}"/>
          </ac:picMkLst>
        </pc:picChg>
        <pc:picChg chg="add del mod">
          <ac:chgData name="guo dong" userId="d2f6c254f3e27c34" providerId="LiveId" clId="{656CBC09-2B55-934D-B089-3768A5A70E83}" dt="2021-08-15T16:44:44.847" v="13612"/>
          <ac:picMkLst>
            <pc:docMk/>
            <pc:sldMk cId="130535386" sldId="333"/>
            <ac:picMk id="49" creationId="{26BD3781-8B39-A942-838D-36971D258302}"/>
          </ac:picMkLst>
        </pc:picChg>
        <pc:picChg chg="add del mod">
          <ac:chgData name="guo dong" userId="d2f6c254f3e27c34" providerId="LiveId" clId="{656CBC09-2B55-934D-B089-3768A5A70E83}" dt="2021-08-15T16:47:48.727" v="13621"/>
          <ac:picMkLst>
            <pc:docMk/>
            <pc:sldMk cId="130535386" sldId="333"/>
            <ac:picMk id="50" creationId="{75F37764-9D96-344E-841F-639C4520975D}"/>
          </ac:picMkLst>
        </pc:picChg>
        <pc:picChg chg="add del mod">
          <ac:chgData name="guo dong" userId="d2f6c254f3e27c34" providerId="LiveId" clId="{656CBC09-2B55-934D-B089-3768A5A70E83}" dt="2021-08-15T16:48:04.742" v="13623"/>
          <ac:picMkLst>
            <pc:docMk/>
            <pc:sldMk cId="130535386" sldId="333"/>
            <ac:picMk id="51" creationId="{0EA57BA1-B3A1-9A48-9D40-53DD50E3C7A3}"/>
          </ac:picMkLst>
        </pc:picChg>
        <pc:picChg chg="add del mod">
          <ac:chgData name="guo dong" userId="d2f6c254f3e27c34" providerId="LiveId" clId="{656CBC09-2B55-934D-B089-3768A5A70E83}" dt="2021-08-15T16:49:50.392" v="13625"/>
          <ac:picMkLst>
            <pc:docMk/>
            <pc:sldMk cId="130535386" sldId="333"/>
            <ac:picMk id="52" creationId="{ACF94855-6C0C-FD42-BA6B-1552D78E7A2A}"/>
          </ac:picMkLst>
        </pc:picChg>
        <pc:picChg chg="add del mod">
          <ac:chgData name="guo dong" userId="d2f6c254f3e27c34" providerId="LiveId" clId="{656CBC09-2B55-934D-B089-3768A5A70E83}" dt="2021-08-15T17:46:25.973" v="13892"/>
          <ac:picMkLst>
            <pc:docMk/>
            <pc:sldMk cId="130535386" sldId="333"/>
            <ac:picMk id="53" creationId="{0E624B4C-E447-654A-BF4D-A9E7306D5E0C}"/>
          </ac:picMkLst>
        </pc:picChg>
        <pc:picChg chg="add mod">
          <ac:chgData name="guo dong" userId="d2f6c254f3e27c34" providerId="LiveId" clId="{656CBC09-2B55-934D-B089-3768A5A70E83}" dt="2021-08-18T00:29:37.173" v="18244"/>
          <ac:picMkLst>
            <pc:docMk/>
            <pc:sldMk cId="130535386" sldId="333"/>
            <ac:picMk id="54" creationId="{B0D7210F-FF0A-8446-946B-11DAA2117193}"/>
          </ac:picMkLst>
        </pc:picChg>
        <pc:cxnChg chg="add mod">
          <ac:chgData name="guo dong" userId="d2f6c254f3e27c34" providerId="LiveId" clId="{656CBC09-2B55-934D-B089-3768A5A70E83}" dt="2021-08-15T11:04:59.480" v="5118" actId="1076"/>
          <ac:cxnSpMkLst>
            <pc:docMk/>
            <pc:sldMk cId="130535386" sldId="333"/>
            <ac:cxnSpMk id="7" creationId="{2DC6598E-08CF-FC42-9D62-F75DB24D490C}"/>
          </ac:cxnSpMkLst>
        </pc:cxnChg>
        <pc:cxnChg chg="add mod">
          <ac:chgData name="guo dong" userId="d2f6c254f3e27c34" providerId="LiveId" clId="{656CBC09-2B55-934D-B089-3768A5A70E83}" dt="2021-08-15T11:04:59.480" v="5118" actId="1076"/>
          <ac:cxnSpMkLst>
            <pc:docMk/>
            <pc:sldMk cId="130535386" sldId="333"/>
            <ac:cxnSpMk id="8" creationId="{9C0E2220-CAFA-804C-A13E-F88A0A94951E}"/>
          </ac:cxnSpMkLst>
        </pc:cxnChg>
        <pc:cxnChg chg="add mod">
          <ac:chgData name="guo dong" userId="d2f6c254f3e27c34" providerId="LiveId" clId="{656CBC09-2B55-934D-B089-3768A5A70E83}" dt="2021-08-15T11:04:59.480" v="5118" actId="1076"/>
          <ac:cxnSpMkLst>
            <pc:docMk/>
            <pc:sldMk cId="130535386" sldId="333"/>
            <ac:cxnSpMk id="10" creationId="{4CB1FCB4-4875-EB44-8ECA-B536A34BC180}"/>
          </ac:cxnSpMkLst>
        </pc:cxnChg>
        <pc:cxnChg chg="add mod">
          <ac:chgData name="guo dong" userId="d2f6c254f3e27c34" providerId="LiveId" clId="{656CBC09-2B55-934D-B089-3768A5A70E83}" dt="2021-08-15T11:04:59.480" v="5118" actId="1076"/>
          <ac:cxnSpMkLst>
            <pc:docMk/>
            <pc:sldMk cId="130535386" sldId="333"/>
            <ac:cxnSpMk id="13" creationId="{36B7330D-B193-7444-8C3D-AF38A5F0B284}"/>
          </ac:cxnSpMkLst>
        </pc:cxnChg>
        <pc:cxnChg chg="add mod">
          <ac:chgData name="guo dong" userId="d2f6c254f3e27c34" providerId="LiveId" clId="{656CBC09-2B55-934D-B089-3768A5A70E83}" dt="2021-08-15T11:04:59.480" v="5118" actId="1076"/>
          <ac:cxnSpMkLst>
            <pc:docMk/>
            <pc:sldMk cId="130535386" sldId="333"/>
            <ac:cxnSpMk id="16" creationId="{7841EFF7-2869-D04C-910A-26AB2C4BE48F}"/>
          </ac:cxnSpMkLst>
        </pc:cxnChg>
        <pc:cxnChg chg="add mod">
          <ac:chgData name="guo dong" userId="d2f6c254f3e27c34" providerId="LiveId" clId="{656CBC09-2B55-934D-B089-3768A5A70E83}" dt="2021-08-15T11:04:59.480" v="5118" actId="1076"/>
          <ac:cxnSpMkLst>
            <pc:docMk/>
            <pc:sldMk cId="130535386" sldId="333"/>
            <ac:cxnSpMk id="22" creationId="{A7762ED4-FBEF-E047-AB83-653F616AD329}"/>
          </ac:cxnSpMkLst>
        </pc:cxnChg>
        <pc:cxnChg chg="add mod">
          <ac:chgData name="guo dong" userId="d2f6c254f3e27c34" providerId="LiveId" clId="{656CBC09-2B55-934D-B089-3768A5A70E83}" dt="2021-08-15T11:04:59.480" v="5118" actId="1076"/>
          <ac:cxnSpMkLst>
            <pc:docMk/>
            <pc:sldMk cId="130535386" sldId="333"/>
            <ac:cxnSpMk id="28" creationId="{99E62CD7-1C80-8D4C-88EB-DA80DEBD1C2E}"/>
          </ac:cxnSpMkLst>
        </pc:cxnChg>
        <pc:cxnChg chg="add mod">
          <ac:chgData name="guo dong" userId="d2f6c254f3e27c34" providerId="LiveId" clId="{656CBC09-2B55-934D-B089-3768A5A70E83}" dt="2021-08-15T11:04:59.480" v="5118" actId="1076"/>
          <ac:cxnSpMkLst>
            <pc:docMk/>
            <pc:sldMk cId="130535386" sldId="333"/>
            <ac:cxnSpMk id="29" creationId="{FAACF345-CF00-0340-822B-A36465296F35}"/>
          </ac:cxnSpMkLst>
        </pc:cxnChg>
      </pc:sldChg>
      <pc:sldChg chg="addSp delSp modSp add del mod">
        <pc:chgData name="guo dong" userId="d2f6c254f3e27c34" providerId="LiveId" clId="{656CBC09-2B55-934D-B089-3768A5A70E83}" dt="2021-08-15T08:43:33.529" v="3814" actId="2696"/>
        <pc:sldMkLst>
          <pc:docMk/>
          <pc:sldMk cId="3304677883" sldId="333"/>
        </pc:sldMkLst>
        <pc:spChg chg="mod">
          <ac:chgData name="guo dong" userId="d2f6c254f3e27c34" providerId="LiveId" clId="{656CBC09-2B55-934D-B089-3768A5A70E83}" dt="2021-08-15T08:22:12.791" v="3441" actId="20577"/>
          <ac:spMkLst>
            <pc:docMk/>
            <pc:sldMk cId="3304677883" sldId="333"/>
            <ac:spMk id="15" creationId="{59E993FB-EAED-9C49-97A5-E4C437429F56}"/>
          </ac:spMkLst>
        </pc:spChg>
        <pc:spChg chg="mod">
          <ac:chgData name="guo dong" userId="d2f6c254f3e27c34" providerId="LiveId" clId="{656CBC09-2B55-934D-B089-3768A5A70E83}" dt="2021-08-15T08:22:26.623" v="3454" actId="1076"/>
          <ac:spMkLst>
            <pc:docMk/>
            <pc:sldMk cId="3304677883" sldId="333"/>
            <ac:spMk id="18" creationId="{22F79DEF-FAA6-464B-8769-D76CCDF137FF}"/>
          </ac:spMkLst>
        </pc:spChg>
        <pc:spChg chg="mod">
          <ac:chgData name="guo dong" userId="d2f6c254f3e27c34" providerId="LiveId" clId="{656CBC09-2B55-934D-B089-3768A5A70E83}" dt="2021-08-15T08:23:53.843" v="3498" actId="20577"/>
          <ac:spMkLst>
            <pc:docMk/>
            <pc:sldMk cId="3304677883" sldId="333"/>
            <ac:spMk id="29" creationId="{1B85E690-7D8E-F844-80B0-7935CAAF1DDE}"/>
          </ac:spMkLst>
        </pc:spChg>
        <pc:spChg chg="mod">
          <ac:chgData name="guo dong" userId="d2f6c254f3e27c34" providerId="LiveId" clId="{656CBC09-2B55-934D-B089-3768A5A70E83}" dt="2021-08-15T08:25:07.424" v="3518" actId="20577"/>
          <ac:spMkLst>
            <pc:docMk/>
            <pc:sldMk cId="3304677883" sldId="333"/>
            <ac:spMk id="31" creationId="{F09EE7B7-5CB7-CD44-BD0D-2C749350EE03}"/>
          </ac:spMkLst>
        </pc:spChg>
        <pc:spChg chg="mod">
          <ac:chgData name="guo dong" userId="d2f6c254f3e27c34" providerId="LiveId" clId="{656CBC09-2B55-934D-B089-3768A5A70E83}" dt="2021-08-15T08:25:55.024" v="3542" actId="3064"/>
          <ac:spMkLst>
            <pc:docMk/>
            <pc:sldMk cId="3304677883" sldId="333"/>
            <ac:spMk id="32" creationId="{36AAE7C5-FA16-7A48-9916-EA0651E6F584}"/>
          </ac:spMkLst>
        </pc:spChg>
        <pc:spChg chg="add mod">
          <ac:chgData name="guo dong" userId="d2f6c254f3e27c34" providerId="LiveId" clId="{656CBC09-2B55-934D-B089-3768A5A70E83}" dt="2021-08-15T08:26:26.928" v="3558" actId="20577"/>
          <ac:spMkLst>
            <pc:docMk/>
            <pc:sldMk cId="3304677883" sldId="333"/>
            <ac:spMk id="33" creationId="{FE80BB69-0406-1E47-B1F4-07B9A4869E9F}"/>
          </ac:spMkLst>
        </pc:spChg>
        <pc:spChg chg="add mod">
          <ac:chgData name="guo dong" userId="d2f6c254f3e27c34" providerId="LiveId" clId="{656CBC09-2B55-934D-B089-3768A5A70E83}" dt="2021-08-15T08:27:09.680" v="3576" actId="20577"/>
          <ac:spMkLst>
            <pc:docMk/>
            <pc:sldMk cId="3304677883" sldId="333"/>
            <ac:spMk id="34" creationId="{7C8C9271-267A-A64D-9158-563CD7589C7A}"/>
          </ac:spMkLst>
        </pc:spChg>
        <pc:spChg chg="mod">
          <ac:chgData name="guo dong" userId="d2f6c254f3e27c34" providerId="LiveId" clId="{656CBC09-2B55-934D-B089-3768A5A70E83}" dt="2021-08-15T08:25:10.758" v="3521" actId="20577"/>
          <ac:spMkLst>
            <pc:docMk/>
            <pc:sldMk cId="3304677883" sldId="333"/>
            <ac:spMk id="48" creationId="{C88D3925-6A2B-4044-96C7-266098067AD7}"/>
          </ac:spMkLst>
        </pc:spChg>
        <pc:spChg chg="del">
          <ac:chgData name="guo dong" userId="d2f6c254f3e27c34" providerId="LiveId" clId="{656CBC09-2B55-934D-B089-3768A5A70E83}" dt="2021-08-15T08:26:50.208" v="3560" actId="478"/>
          <ac:spMkLst>
            <pc:docMk/>
            <pc:sldMk cId="3304677883" sldId="333"/>
            <ac:spMk id="112" creationId="{DB341C9C-9CAD-0143-AE05-377D8655CA88}"/>
          </ac:spMkLst>
        </pc:spChg>
        <pc:graphicFrameChg chg="del">
          <ac:chgData name="guo dong" userId="d2f6c254f3e27c34" providerId="LiveId" clId="{656CBC09-2B55-934D-B089-3768A5A70E83}" dt="2021-08-15T08:26:47.276" v="3559" actId="478"/>
          <ac:graphicFrameMkLst>
            <pc:docMk/>
            <pc:sldMk cId="3304677883" sldId="333"/>
            <ac:graphicFrameMk id="9" creationId="{0A58494F-05B8-0E4C-8664-AB799F40EEEB}"/>
          </ac:graphicFrameMkLst>
        </pc:graphicFrameChg>
        <pc:cxnChg chg="mod">
          <ac:chgData name="guo dong" userId="d2f6c254f3e27c34" providerId="LiveId" clId="{656CBC09-2B55-934D-B089-3768A5A70E83}" dt="2021-08-15T08:26:47.276" v="3559" actId="478"/>
          <ac:cxnSpMkLst>
            <pc:docMk/>
            <pc:sldMk cId="3304677883" sldId="333"/>
            <ac:cxnSpMk id="23" creationId="{49308901-DC67-BA4F-A3C4-44FEA7761516}"/>
          </ac:cxnSpMkLst>
        </pc:cxnChg>
      </pc:sldChg>
      <pc:sldChg chg="addSp delSp modSp add del mod modTransition modAnim modShow modNotesTx">
        <pc:chgData name="guo dong" userId="d2f6c254f3e27c34" providerId="LiveId" clId="{656CBC09-2B55-934D-B089-3768A5A70E83}" dt="2021-08-18T00:28:19.276" v="18243" actId="2696"/>
        <pc:sldMkLst>
          <pc:docMk/>
          <pc:sldMk cId="1392112158" sldId="334"/>
        </pc:sldMkLst>
        <pc:spChg chg="mod">
          <ac:chgData name="guo dong" userId="d2f6c254f3e27c34" providerId="LiveId" clId="{656CBC09-2B55-934D-B089-3768A5A70E83}" dt="2021-08-15T16:07:07.712" v="13301" actId="20577"/>
          <ac:spMkLst>
            <pc:docMk/>
            <pc:sldMk cId="1392112158" sldId="334"/>
            <ac:spMk id="3" creationId="{BDBC1F18-6A7D-4547-A929-4DE42FCFC265}"/>
          </ac:spMkLst>
        </pc:spChg>
        <pc:spChg chg="del">
          <ac:chgData name="guo dong" userId="d2f6c254f3e27c34" providerId="LiveId" clId="{656CBC09-2B55-934D-B089-3768A5A70E83}" dt="2021-08-15T14:26:06.313" v="9354" actId="478"/>
          <ac:spMkLst>
            <pc:docMk/>
            <pc:sldMk cId="1392112158" sldId="334"/>
            <ac:spMk id="43" creationId="{5C081574-F371-2E48-9B8E-66C9AFCF4F68}"/>
          </ac:spMkLst>
        </pc:spChg>
        <pc:spChg chg="mod">
          <ac:chgData name="guo dong" userId="d2f6c254f3e27c34" providerId="LiveId" clId="{656CBC09-2B55-934D-B089-3768A5A70E83}" dt="2021-08-15T14:28:03.955" v="9460" actId="14100"/>
          <ac:spMkLst>
            <pc:docMk/>
            <pc:sldMk cId="1392112158" sldId="334"/>
            <ac:spMk id="45" creationId="{EA2AB494-882B-854E-B5B7-ACC557BC4E0E}"/>
          </ac:spMkLst>
        </pc:spChg>
        <pc:picChg chg="add del mod">
          <ac:chgData name="guo dong" userId="d2f6c254f3e27c34" providerId="LiveId" clId="{656CBC09-2B55-934D-B089-3768A5A70E83}" dt="2021-08-15T16:33:07.763" v="13592"/>
          <ac:picMkLst>
            <pc:docMk/>
            <pc:sldMk cId="1392112158" sldId="334"/>
            <ac:picMk id="27" creationId="{10D29DE5-19FA-C547-97C8-527D83623A01}"/>
          </ac:picMkLst>
        </pc:picChg>
        <pc:picChg chg="add del mod">
          <ac:chgData name="guo dong" userId="d2f6c254f3e27c34" providerId="LiveId" clId="{656CBC09-2B55-934D-B089-3768A5A70E83}" dt="2021-08-15T16:54:37.442" v="13660"/>
          <ac:picMkLst>
            <pc:docMk/>
            <pc:sldMk cId="1392112158" sldId="334"/>
            <ac:picMk id="30" creationId="{CE5F8B9E-74A4-7141-B506-823930C1B847}"/>
          </ac:picMkLst>
        </pc:picChg>
        <pc:picChg chg="add del mod">
          <ac:chgData name="guo dong" userId="d2f6c254f3e27c34" providerId="LiveId" clId="{656CBC09-2B55-934D-B089-3768A5A70E83}" dt="2021-08-15T16:55:00.215" v="13662"/>
          <ac:picMkLst>
            <pc:docMk/>
            <pc:sldMk cId="1392112158" sldId="334"/>
            <ac:picMk id="31" creationId="{862A6E35-4FB0-2345-A17E-6347A243D467}"/>
          </ac:picMkLst>
        </pc:picChg>
        <pc:picChg chg="add mod">
          <ac:chgData name="guo dong" userId="d2f6c254f3e27c34" providerId="LiveId" clId="{656CBC09-2B55-934D-B089-3768A5A70E83}" dt="2021-08-15T16:56:46.219" v="13664"/>
          <ac:picMkLst>
            <pc:docMk/>
            <pc:sldMk cId="1392112158" sldId="334"/>
            <ac:picMk id="32" creationId="{3AE9E2F4-3930-614A-A462-E40A0153D7C0}"/>
          </ac:picMkLst>
        </pc:picChg>
      </pc:sldChg>
      <pc:sldChg chg="modSp add del mod ord modAnim">
        <pc:chgData name="guo dong" userId="d2f6c254f3e27c34" providerId="LiveId" clId="{656CBC09-2B55-934D-B089-3768A5A70E83}" dt="2021-08-15T16:33:35.333" v="13594" actId="2696"/>
        <pc:sldMkLst>
          <pc:docMk/>
          <pc:sldMk cId="27539304" sldId="335"/>
        </pc:sldMkLst>
        <pc:spChg chg="mod">
          <ac:chgData name="guo dong" userId="d2f6c254f3e27c34" providerId="LiveId" clId="{656CBC09-2B55-934D-B089-3768A5A70E83}" dt="2021-08-15T12:59:40.361" v="6415" actId="20577"/>
          <ac:spMkLst>
            <pc:docMk/>
            <pc:sldMk cId="27539304" sldId="335"/>
            <ac:spMk id="116" creationId="{3A7E6BD9-B4D3-6E4B-B619-3C11284EC4D8}"/>
          </ac:spMkLst>
        </pc:spChg>
      </pc:sldChg>
      <pc:sldChg chg="addSp delSp modSp add mod modTransition modAnim modNotesTx">
        <pc:chgData name="guo dong" userId="d2f6c254f3e27c34" providerId="LiveId" clId="{656CBC09-2B55-934D-B089-3768A5A70E83}" dt="2021-08-15T17:25:52.077" v="13758"/>
        <pc:sldMkLst>
          <pc:docMk/>
          <pc:sldMk cId="1034402973" sldId="336"/>
        </pc:sldMkLst>
        <pc:spChg chg="add mod">
          <ac:chgData name="guo dong" userId="d2f6c254f3e27c34" providerId="LiveId" clId="{656CBC09-2B55-934D-B089-3768A5A70E83}" dt="2021-08-15T12:55:06.887" v="6385"/>
          <ac:spMkLst>
            <pc:docMk/>
            <pc:sldMk cId="1034402973" sldId="336"/>
            <ac:spMk id="23" creationId="{0BA17C62-02D9-B14F-8E66-4662218E88BC}"/>
          </ac:spMkLst>
        </pc:spChg>
        <pc:spChg chg="add mod">
          <ac:chgData name="guo dong" userId="d2f6c254f3e27c34" providerId="LiveId" clId="{656CBC09-2B55-934D-B089-3768A5A70E83}" dt="2021-08-15T12:55:06.887" v="6385"/>
          <ac:spMkLst>
            <pc:docMk/>
            <pc:sldMk cId="1034402973" sldId="336"/>
            <ac:spMk id="25" creationId="{197D8DB0-310E-BE45-B295-91F8896D57A0}"/>
          </ac:spMkLst>
        </pc:spChg>
        <pc:graphicFrameChg chg="modGraphic">
          <ac:chgData name="guo dong" userId="d2f6c254f3e27c34" providerId="LiveId" clId="{656CBC09-2B55-934D-B089-3768A5A70E83}" dt="2021-08-15T12:54:18.632" v="6384" actId="20577"/>
          <ac:graphicFrameMkLst>
            <pc:docMk/>
            <pc:sldMk cId="1034402973" sldId="336"/>
            <ac:graphicFrameMk id="9" creationId="{0A58494F-05B8-0E4C-8664-AB799F40EEEB}"/>
          </ac:graphicFrameMkLst>
        </pc:graphicFrameChg>
        <pc:picChg chg="add del mod">
          <ac:chgData name="guo dong" userId="d2f6c254f3e27c34" providerId="LiveId" clId="{656CBC09-2B55-934D-B089-3768A5A70E83}" dt="2021-08-15T17:04:01.176" v="13707"/>
          <ac:picMkLst>
            <pc:docMk/>
            <pc:sldMk cId="1034402973" sldId="336"/>
            <ac:picMk id="2" creationId="{BA0A3E8D-9752-CF4A-BC10-E6DBD4B4FAEE}"/>
          </ac:picMkLst>
        </pc:picChg>
        <pc:picChg chg="add del mod">
          <ac:chgData name="guo dong" userId="d2f6c254f3e27c34" providerId="LiveId" clId="{656CBC09-2B55-934D-B089-3768A5A70E83}" dt="2021-08-15T17:24:44.713" v="13755"/>
          <ac:picMkLst>
            <pc:docMk/>
            <pc:sldMk cId="1034402973" sldId="336"/>
            <ac:picMk id="3" creationId="{9A6E22C3-8916-E34C-B1CD-D095F3353E82}"/>
          </ac:picMkLst>
        </pc:picChg>
        <pc:picChg chg="add del mod">
          <ac:chgData name="guo dong" userId="d2f6c254f3e27c34" providerId="LiveId" clId="{656CBC09-2B55-934D-B089-3768A5A70E83}" dt="2021-08-15T17:25:01.103" v="13757"/>
          <ac:picMkLst>
            <pc:docMk/>
            <pc:sldMk cId="1034402973" sldId="336"/>
            <ac:picMk id="6" creationId="{EC98669A-28AD-994F-94ED-656CD247B4F7}"/>
          </ac:picMkLst>
        </pc:picChg>
        <pc:picChg chg="add mod">
          <ac:chgData name="guo dong" userId="d2f6c254f3e27c34" providerId="LiveId" clId="{656CBC09-2B55-934D-B089-3768A5A70E83}" dt="2021-08-15T17:25:52.077" v="13758"/>
          <ac:picMkLst>
            <pc:docMk/>
            <pc:sldMk cId="1034402973" sldId="336"/>
            <ac:picMk id="7" creationId="{9EEC06D5-87DC-FE40-B034-1B9F50C48919}"/>
          </ac:picMkLst>
        </pc:picChg>
        <pc:cxnChg chg="add mod">
          <ac:chgData name="guo dong" userId="d2f6c254f3e27c34" providerId="LiveId" clId="{656CBC09-2B55-934D-B089-3768A5A70E83}" dt="2021-08-15T12:53:47.003" v="6376"/>
          <ac:cxnSpMkLst>
            <pc:docMk/>
            <pc:sldMk cId="1034402973" sldId="336"/>
            <ac:cxnSpMk id="22" creationId="{4C4F4DA2-EB35-CE44-92C4-16E055C96544}"/>
          </ac:cxnSpMkLst>
        </pc:cxnChg>
        <pc:cxnChg chg="add mod">
          <ac:chgData name="guo dong" userId="d2f6c254f3e27c34" providerId="LiveId" clId="{656CBC09-2B55-934D-B089-3768A5A70E83}" dt="2021-08-15T12:55:06.887" v="6385"/>
          <ac:cxnSpMkLst>
            <pc:docMk/>
            <pc:sldMk cId="1034402973" sldId="336"/>
            <ac:cxnSpMk id="24" creationId="{055698AF-3FB9-B645-8650-7371BFD04067}"/>
          </ac:cxnSpMkLst>
        </pc:cxnChg>
      </pc:sldChg>
      <pc:sldChg chg="addSp modSp add del mod modAnim">
        <pc:chgData name="guo dong" userId="d2f6c254f3e27c34" providerId="LiveId" clId="{656CBC09-2B55-934D-B089-3768A5A70E83}" dt="2021-08-15T15:31:17.943" v="12330" actId="2696"/>
        <pc:sldMkLst>
          <pc:docMk/>
          <pc:sldMk cId="1142194979" sldId="337"/>
        </pc:sldMkLst>
        <pc:graphicFrameChg chg="modGraphic">
          <ac:chgData name="guo dong" userId="d2f6c254f3e27c34" providerId="LiveId" clId="{656CBC09-2B55-934D-B089-3768A5A70E83}" dt="2021-08-15T12:55:58.579" v="6393" actId="20577"/>
          <ac:graphicFrameMkLst>
            <pc:docMk/>
            <pc:sldMk cId="1142194979" sldId="337"/>
            <ac:graphicFrameMk id="153" creationId="{C3EC3DF2-0D6C-6A46-8F11-8B0EDBC41D8B}"/>
          </ac:graphicFrameMkLst>
        </pc:graphicFrameChg>
        <pc:cxnChg chg="add mod">
          <ac:chgData name="guo dong" userId="d2f6c254f3e27c34" providerId="LiveId" clId="{656CBC09-2B55-934D-B089-3768A5A70E83}" dt="2021-08-15T12:55:54.605" v="6389"/>
          <ac:cxnSpMkLst>
            <pc:docMk/>
            <pc:sldMk cId="1142194979" sldId="337"/>
            <ac:cxnSpMk id="26" creationId="{CF4AD0F2-F4CA-3641-B2D0-DE45A43BAEFC}"/>
          </ac:cxnSpMkLst>
        </pc:cxnChg>
      </pc:sldChg>
      <pc:sldChg chg="addSp delSp modSp add modTransition modAnim modNotesTx">
        <pc:chgData name="guo dong" userId="d2f6c254f3e27c34" providerId="LiveId" clId="{656CBC09-2B55-934D-B089-3768A5A70E83}" dt="2021-08-15T17:27:16.368" v="13760"/>
        <pc:sldMkLst>
          <pc:docMk/>
          <pc:sldMk cId="2268585124" sldId="338"/>
        </pc:sldMkLst>
        <pc:spChg chg="add mod">
          <ac:chgData name="guo dong" userId="d2f6c254f3e27c34" providerId="LiveId" clId="{656CBC09-2B55-934D-B089-3768A5A70E83}" dt="2021-08-15T12:56:30.847" v="6395"/>
          <ac:spMkLst>
            <pc:docMk/>
            <pc:sldMk cId="2268585124" sldId="338"/>
            <ac:spMk id="27" creationId="{952BFA7B-B968-6E43-BB5C-023286FE0442}"/>
          </ac:spMkLst>
        </pc:spChg>
        <pc:spChg chg="add mod">
          <ac:chgData name="guo dong" userId="d2f6c254f3e27c34" providerId="LiveId" clId="{656CBC09-2B55-934D-B089-3768A5A70E83}" dt="2021-08-15T12:56:47.941" v="6397"/>
          <ac:spMkLst>
            <pc:docMk/>
            <pc:sldMk cId="2268585124" sldId="338"/>
            <ac:spMk id="29" creationId="{339F64DA-6C07-FC4B-A031-A2D64C8E5D8F}"/>
          </ac:spMkLst>
        </pc:spChg>
        <pc:spChg chg="add mod">
          <ac:chgData name="guo dong" userId="d2f6c254f3e27c34" providerId="LiveId" clId="{656CBC09-2B55-934D-B089-3768A5A70E83}" dt="2021-08-15T12:57:16.262" v="6399"/>
          <ac:spMkLst>
            <pc:docMk/>
            <pc:sldMk cId="2268585124" sldId="338"/>
            <ac:spMk id="30" creationId="{9C51C33B-9A4D-534B-9225-B2896DE1F58A}"/>
          </ac:spMkLst>
        </pc:spChg>
        <pc:spChg chg="add mod">
          <ac:chgData name="guo dong" userId="d2f6c254f3e27c34" providerId="LiveId" clId="{656CBC09-2B55-934D-B089-3768A5A70E83}" dt="2021-08-15T12:57:16.262" v="6399"/>
          <ac:spMkLst>
            <pc:docMk/>
            <pc:sldMk cId="2268585124" sldId="338"/>
            <ac:spMk id="31" creationId="{2BBD92AB-D5DF-DD45-AC10-CA6C172DD6F5}"/>
          </ac:spMkLst>
        </pc:spChg>
        <pc:spChg chg="add mod">
          <ac:chgData name="guo dong" userId="d2f6c254f3e27c34" providerId="LiveId" clId="{656CBC09-2B55-934D-B089-3768A5A70E83}" dt="2021-08-15T12:57:16.262" v="6399"/>
          <ac:spMkLst>
            <pc:docMk/>
            <pc:sldMk cId="2268585124" sldId="338"/>
            <ac:spMk id="32" creationId="{BB9C8860-6367-924A-9A13-C431EA412F4F}"/>
          </ac:spMkLst>
        </pc:spChg>
        <pc:spChg chg="add mod">
          <ac:chgData name="guo dong" userId="d2f6c254f3e27c34" providerId="LiveId" clId="{656CBC09-2B55-934D-B089-3768A5A70E83}" dt="2021-08-15T12:57:16.262" v="6399"/>
          <ac:spMkLst>
            <pc:docMk/>
            <pc:sldMk cId="2268585124" sldId="338"/>
            <ac:spMk id="34" creationId="{262C063A-D138-BF4B-9AF6-B75C6B477C02}"/>
          </ac:spMkLst>
        </pc:spChg>
        <pc:picChg chg="add del mod">
          <ac:chgData name="guo dong" userId="d2f6c254f3e27c34" providerId="LiveId" clId="{656CBC09-2B55-934D-B089-3768A5A70E83}" dt="2021-08-15T17:25:52.077" v="13758"/>
          <ac:picMkLst>
            <pc:docMk/>
            <pc:sldMk cId="2268585124" sldId="338"/>
            <ac:picMk id="2" creationId="{083FF1B6-2EFD-4F42-AE79-C81FC527399F}"/>
          </ac:picMkLst>
        </pc:picChg>
        <pc:picChg chg="add del mod">
          <ac:chgData name="guo dong" userId="d2f6c254f3e27c34" providerId="LiveId" clId="{656CBC09-2B55-934D-B089-3768A5A70E83}" dt="2021-08-15T17:25:57.837" v="13759"/>
          <ac:picMkLst>
            <pc:docMk/>
            <pc:sldMk cId="2268585124" sldId="338"/>
            <ac:picMk id="3" creationId="{B1B50F46-65F1-1E45-BAE0-7635543DD425}"/>
          </ac:picMkLst>
        </pc:picChg>
        <pc:picChg chg="add mod">
          <ac:chgData name="guo dong" userId="d2f6c254f3e27c34" providerId="LiveId" clId="{656CBC09-2B55-934D-B089-3768A5A70E83}" dt="2021-08-15T17:27:16.368" v="13760"/>
          <ac:picMkLst>
            <pc:docMk/>
            <pc:sldMk cId="2268585124" sldId="338"/>
            <ac:picMk id="6" creationId="{3C15CE8C-6C4C-E247-A104-4E5B19860139}"/>
          </ac:picMkLst>
        </pc:picChg>
        <pc:picChg chg="add mod">
          <ac:chgData name="guo dong" userId="d2f6c254f3e27c34" providerId="LiveId" clId="{656CBC09-2B55-934D-B089-3768A5A70E83}" dt="2021-08-15T12:57:16.262" v="6399"/>
          <ac:picMkLst>
            <pc:docMk/>
            <pc:sldMk cId="2268585124" sldId="338"/>
            <ac:picMk id="33" creationId="{225602E2-51D1-9946-8AAA-1D62FBFA4AEA}"/>
          </ac:picMkLst>
        </pc:picChg>
        <pc:cxnChg chg="add mod">
          <ac:chgData name="guo dong" userId="d2f6c254f3e27c34" providerId="LiveId" clId="{656CBC09-2B55-934D-B089-3768A5A70E83}" dt="2021-08-15T12:56:47.941" v="6397"/>
          <ac:cxnSpMkLst>
            <pc:docMk/>
            <pc:sldMk cId="2268585124" sldId="338"/>
            <ac:cxnSpMk id="28" creationId="{8F98121A-EE49-3742-87BC-10C4CC817DFB}"/>
          </ac:cxnSpMkLst>
        </pc:cxnChg>
        <pc:cxnChg chg="add mod">
          <ac:chgData name="guo dong" userId="d2f6c254f3e27c34" providerId="LiveId" clId="{656CBC09-2B55-934D-B089-3768A5A70E83}" dt="2021-08-15T12:57:16.262" v="6399"/>
          <ac:cxnSpMkLst>
            <pc:docMk/>
            <pc:sldMk cId="2268585124" sldId="338"/>
            <ac:cxnSpMk id="35" creationId="{2F674BFB-3245-EF4C-A69D-4A26991DF9DD}"/>
          </ac:cxnSpMkLst>
        </pc:cxnChg>
      </pc:sldChg>
      <pc:sldChg chg="addSp delSp modSp add mod modAnim modNotesTx">
        <pc:chgData name="guo dong" userId="d2f6c254f3e27c34" providerId="LiveId" clId="{656CBC09-2B55-934D-B089-3768A5A70E83}" dt="2021-08-15T17:27:16.368" v="13760"/>
        <pc:sldMkLst>
          <pc:docMk/>
          <pc:sldMk cId="1965410857" sldId="339"/>
        </pc:sldMkLst>
        <pc:spChg chg="add mod">
          <ac:chgData name="guo dong" userId="d2f6c254f3e27c34" providerId="LiveId" clId="{656CBC09-2B55-934D-B089-3768A5A70E83}" dt="2021-08-15T12:58:18.369" v="6409" actId="20577"/>
          <ac:spMkLst>
            <pc:docMk/>
            <pc:sldMk cId="1965410857" sldId="339"/>
            <ac:spMk id="37" creationId="{2226B6BA-5314-0B48-A96F-F41ECB368BA9}"/>
          </ac:spMkLst>
        </pc:spChg>
        <pc:spChg chg="add mod">
          <ac:chgData name="guo dong" userId="d2f6c254f3e27c34" providerId="LiveId" clId="{656CBC09-2B55-934D-B089-3768A5A70E83}" dt="2021-08-15T12:58:40.933" v="6411"/>
          <ac:spMkLst>
            <pc:docMk/>
            <pc:sldMk cId="1965410857" sldId="339"/>
            <ac:spMk id="39" creationId="{891801AE-14A7-9642-9F66-555801F98C22}"/>
          </ac:spMkLst>
        </pc:spChg>
        <pc:spChg chg="add mod">
          <ac:chgData name="guo dong" userId="d2f6c254f3e27c34" providerId="LiveId" clId="{656CBC09-2B55-934D-B089-3768A5A70E83}" dt="2021-08-15T12:59:01.359" v="6413"/>
          <ac:spMkLst>
            <pc:docMk/>
            <pc:sldMk cId="1965410857" sldId="339"/>
            <ac:spMk id="40" creationId="{68D3B685-2988-3145-913A-44553F9D6E92}"/>
          </ac:spMkLst>
        </pc:spChg>
        <pc:spChg chg="add mod">
          <ac:chgData name="guo dong" userId="d2f6c254f3e27c34" providerId="LiveId" clId="{656CBC09-2B55-934D-B089-3768A5A70E83}" dt="2021-08-15T12:59:01.359" v="6413"/>
          <ac:spMkLst>
            <pc:docMk/>
            <pc:sldMk cId="1965410857" sldId="339"/>
            <ac:spMk id="41" creationId="{8EF5AFDF-DBBD-7E48-94A1-4D7E7BD8CAA8}"/>
          </ac:spMkLst>
        </pc:spChg>
        <pc:spChg chg="add mod">
          <ac:chgData name="guo dong" userId="d2f6c254f3e27c34" providerId="LiveId" clId="{656CBC09-2B55-934D-B089-3768A5A70E83}" dt="2021-08-15T12:59:01.359" v="6413"/>
          <ac:spMkLst>
            <pc:docMk/>
            <pc:sldMk cId="1965410857" sldId="339"/>
            <ac:spMk id="42" creationId="{4CBA6622-C11A-BA4B-AF65-E9B8F1BB2E25}"/>
          </ac:spMkLst>
        </pc:spChg>
        <pc:spChg chg="add mod">
          <ac:chgData name="guo dong" userId="d2f6c254f3e27c34" providerId="LiveId" clId="{656CBC09-2B55-934D-B089-3768A5A70E83}" dt="2021-08-15T12:59:01.359" v="6413"/>
          <ac:spMkLst>
            <pc:docMk/>
            <pc:sldMk cId="1965410857" sldId="339"/>
            <ac:spMk id="43" creationId="{0FF6C770-BA9B-C647-997B-50427F076052}"/>
          </ac:spMkLst>
        </pc:spChg>
        <pc:spChg chg="add mod">
          <ac:chgData name="guo dong" userId="d2f6c254f3e27c34" providerId="LiveId" clId="{656CBC09-2B55-934D-B089-3768A5A70E83}" dt="2021-08-15T12:59:01.359" v="6413"/>
          <ac:spMkLst>
            <pc:docMk/>
            <pc:sldMk cId="1965410857" sldId="339"/>
            <ac:spMk id="45" creationId="{3C277E95-D1F9-844C-81DB-F138C5B05A66}"/>
          </ac:spMkLst>
        </pc:spChg>
        <pc:spChg chg="add mod">
          <ac:chgData name="guo dong" userId="d2f6c254f3e27c34" providerId="LiveId" clId="{656CBC09-2B55-934D-B089-3768A5A70E83}" dt="2021-08-15T12:59:01.359" v="6413"/>
          <ac:spMkLst>
            <pc:docMk/>
            <pc:sldMk cId="1965410857" sldId="339"/>
            <ac:spMk id="46" creationId="{C8BC451C-5627-E545-B96D-6A4620890378}"/>
          </ac:spMkLst>
        </pc:spChg>
        <pc:graphicFrameChg chg="modGraphic">
          <ac:chgData name="guo dong" userId="d2f6c254f3e27c34" providerId="LiveId" clId="{656CBC09-2B55-934D-B089-3768A5A70E83}" dt="2021-08-15T12:57:44.992" v="6407" actId="20577"/>
          <ac:graphicFrameMkLst>
            <pc:docMk/>
            <pc:sldMk cId="1965410857" sldId="339"/>
            <ac:graphicFrameMk id="11" creationId="{DEA50F89-992A-D240-A9D5-20BFCCA197F1}"/>
          </ac:graphicFrameMkLst>
        </pc:graphicFrameChg>
        <pc:picChg chg="add del mod">
          <ac:chgData name="guo dong" userId="d2f6c254f3e27c34" providerId="LiveId" clId="{656CBC09-2B55-934D-B089-3768A5A70E83}" dt="2021-08-15T17:27:16.368" v="13760"/>
          <ac:picMkLst>
            <pc:docMk/>
            <pc:sldMk cId="1965410857" sldId="339"/>
            <ac:picMk id="2" creationId="{06BB844E-7B0C-974B-89F3-3E87A23C298F}"/>
          </ac:picMkLst>
        </pc:picChg>
        <pc:picChg chg="add mod">
          <ac:chgData name="guo dong" userId="d2f6c254f3e27c34" providerId="LiveId" clId="{656CBC09-2B55-934D-B089-3768A5A70E83}" dt="2021-08-15T17:27:16.368" v="13760"/>
          <ac:picMkLst>
            <pc:docMk/>
            <pc:sldMk cId="1965410857" sldId="339"/>
            <ac:picMk id="3" creationId="{B1966305-45DE-ED4E-AA0B-3F5D0DA2357F}"/>
          </ac:picMkLst>
        </pc:picChg>
        <pc:picChg chg="add mod">
          <ac:chgData name="guo dong" userId="d2f6c254f3e27c34" providerId="LiveId" clId="{656CBC09-2B55-934D-B089-3768A5A70E83}" dt="2021-08-15T12:59:01.359" v="6413"/>
          <ac:picMkLst>
            <pc:docMk/>
            <pc:sldMk cId="1965410857" sldId="339"/>
            <ac:picMk id="44" creationId="{73504419-4EC2-E842-9EA6-23F62F9F7598}"/>
          </ac:picMkLst>
        </pc:picChg>
        <pc:cxnChg chg="add mod">
          <ac:chgData name="guo dong" userId="d2f6c254f3e27c34" providerId="LiveId" clId="{656CBC09-2B55-934D-B089-3768A5A70E83}" dt="2021-08-15T12:57:40.197" v="6403"/>
          <ac:cxnSpMkLst>
            <pc:docMk/>
            <pc:sldMk cId="1965410857" sldId="339"/>
            <ac:cxnSpMk id="36" creationId="{AEC9AFD8-ECCE-D746-B5E9-E3E233261628}"/>
          </ac:cxnSpMkLst>
        </pc:cxnChg>
        <pc:cxnChg chg="add mod">
          <ac:chgData name="guo dong" userId="d2f6c254f3e27c34" providerId="LiveId" clId="{656CBC09-2B55-934D-B089-3768A5A70E83}" dt="2021-08-15T12:58:40.933" v="6411"/>
          <ac:cxnSpMkLst>
            <pc:docMk/>
            <pc:sldMk cId="1965410857" sldId="339"/>
            <ac:cxnSpMk id="38" creationId="{FF6FC288-4F10-6A49-B55B-C43E5719D8FD}"/>
          </ac:cxnSpMkLst>
        </pc:cxnChg>
        <pc:cxnChg chg="add mod">
          <ac:chgData name="guo dong" userId="d2f6c254f3e27c34" providerId="LiveId" clId="{656CBC09-2B55-934D-B089-3768A5A70E83}" dt="2021-08-15T12:59:01.359" v="6413"/>
          <ac:cxnSpMkLst>
            <pc:docMk/>
            <pc:sldMk cId="1965410857" sldId="339"/>
            <ac:cxnSpMk id="47" creationId="{F4A54C9B-8428-0F4A-8553-76EC2D8B3D2B}"/>
          </ac:cxnSpMkLst>
        </pc:cxnChg>
        <pc:cxnChg chg="add mod">
          <ac:chgData name="guo dong" userId="d2f6c254f3e27c34" providerId="LiveId" clId="{656CBC09-2B55-934D-B089-3768A5A70E83}" dt="2021-08-15T12:59:01.359" v="6413"/>
          <ac:cxnSpMkLst>
            <pc:docMk/>
            <pc:sldMk cId="1965410857" sldId="339"/>
            <ac:cxnSpMk id="48" creationId="{43281D04-2810-C540-89FF-20143B4EEA5B}"/>
          </ac:cxnSpMkLst>
        </pc:cxnChg>
      </pc:sldChg>
      <pc:sldChg chg="add del">
        <pc:chgData name="guo dong" userId="d2f6c254f3e27c34" providerId="LiveId" clId="{656CBC09-2B55-934D-B089-3768A5A70E83}" dt="2021-08-15T14:25:52.593" v="9353" actId="2696"/>
        <pc:sldMkLst>
          <pc:docMk/>
          <pc:sldMk cId="1402840721" sldId="340"/>
        </pc:sldMkLst>
      </pc:sldChg>
      <pc:sldChg chg="addSp delSp modSp add mod modTransition modAnim">
        <pc:chgData name="guo dong" userId="d2f6c254f3e27c34" providerId="LiveId" clId="{656CBC09-2B55-934D-B089-3768A5A70E83}" dt="2021-08-18T01:43:23.343" v="19116"/>
        <pc:sldMkLst>
          <pc:docMk/>
          <pc:sldMk cId="1616685817" sldId="340"/>
        </pc:sldMkLst>
        <pc:spChg chg="mod">
          <ac:chgData name="guo dong" userId="d2f6c254f3e27c34" providerId="LiveId" clId="{656CBC09-2B55-934D-B089-3768A5A70E83}" dt="2021-08-15T15:07:13.996" v="10553" actId="14100"/>
          <ac:spMkLst>
            <pc:docMk/>
            <pc:sldMk cId="1616685817" sldId="340"/>
            <ac:spMk id="4" creationId="{A3EE741C-0459-C449-BEF6-BDDEC15391AA}"/>
          </ac:spMkLst>
        </pc:spChg>
        <pc:picChg chg="add mod">
          <ac:chgData name="guo dong" userId="d2f6c254f3e27c34" providerId="LiveId" clId="{656CBC09-2B55-934D-B089-3768A5A70E83}" dt="2021-08-18T01:43:23.343" v="19116"/>
          <ac:picMkLst>
            <pc:docMk/>
            <pc:sldMk cId="1616685817" sldId="340"/>
            <ac:picMk id="3" creationId="{81F746D1-103E-9847-B483-E56F3E4D18FB}"/>
          </ac:picMkLst>
        </pc:picChg>
        <pc:picChg chg="add del mod">
          <ac:chgData name="guo dong" userId="d2f6c254f3e27c34" providerId="LiveId" clId="{656CBC09-2B55-934D-B089-3768A5A70E83}" dt="2021-08-15T17:18:27.299" v="13726"/>
          <ac:picMkLst>
            <pc:docMk/>
            <pc:sldMk cId="1616685817" sldId="340"/>
            <ac:picMk id="3" creationId="{E2C81B83-041E-CB4B-A145-6D5EACCBCF82}"/>
          </ac:picMkLst>
        </pc:picChg>
        <pc:picChg chg="del">
          <ac:chgData name="guo dong" userId="d2f6c254f3e27c34" providerId="LiveId" clId="{656CBC09-2B55-934D-B089-3768A5A70E83}" dt="2021-08-15T15:59:40.818" v="13252"/>
          <ac:picMkLst>
            <pc:docMk/>
            <pc:sldMk cId="1616685817" sldId="340"/>
            <ac:picMk id="5" creationId="{38A503F5-2E8A-7D4E-ACB9-10057BC36A95}"/>
          </ac:picMkLst>
        </pc:picChg>
        <pc:picChg chg="add del mod">
          <ac:chgData name="guo dong" userId="d2f6c254f3e27c34" providerId="LiveId" clId="{656CBC09-2B55-934D-B089-3768A5A70E83}" dt="2021-08-18T01:43:09.531" v="19115"/>
          <ac:picMkLst>
            <pc:docMk/>
            <pc:sldMk cId="1616685817" sldId="340"/>
            <ac:picMk id="6" creationId="{6B559866-5AA6-A44C-96B3-827F947F7A8B}"/>
          </ac:picMkLst>
        </pc:picChg>
      </pc:sldChg>
      <pc:sldChg chg="addSp delSp modSp add mod modTransition modAnim modNotesTx">
        <pc:chgData name="guo dong" userId="d2f6c254f3e27c34" providerId="LiveId" clId="{656CBC09-2B55-934D-B089-3768A5A70E83}" dt="2021-08-15T17:20:59.003" v="13730"/>
        <pc:sldMkLst>
          <pc:docMk/>
          <pc:sldMk cId="860345614" sldId="341"/>
        </pc:sldMkLst>
        <pc:spChg chg="mod">
          <ac:chgData name="guo dong" userId="d2f6c254f3e27c34" providerId="LiveId" clId="{656CBC09-2B55-934D-B089-3768A5A70E83}" dt="2021-08-15T15:19:15.775" v="11470" actId="20577"/>
          <ac:spMkLst>
            <pc:docMk/>
            <pc:sldMk cId="860345614" sldId="341"/>
            <ac:spMk id="4" creationId="{A3EE741C-0459-C449-BEF6-BDDEC15391AA}"/>
          </ac:spMkLst>
        </pc:spChg>
        <pc:picChg chg="add del mod">
          <ac:chgData name="guo dong" userId="d2f6c254f3e27c34" providerId="LiveId" clId="{656CBC09-2B55-934D-B089-3768A5A70E83}" dt="2021-08-15T17:02:58.296" v="13705"/>
          <ac:picMkLst>
            <pc:docMk/>
            <pc:sldMk cId="860345614" sldId="341"/>
            <ac:picMk id="3" creationId="{B0A8844F-7905-494F-8DDD-D7F39748B8F0}"/>
          </ac:picMkLst>
        </pc:picChg>
        <pc:picChg chg="del">
          <ac:chgData name="guo dong" userId="d2f6c254f3e27c34" providerId="LiveId" clId="{656CBC09-2B55-934D-B089-3768A5A70E83}" dt="2021-08-15T15:59:50.342" v="13254"/>
          <ac:picMkLst>
            <pc:docMk/>
            <pc:sldMk cId="860345614" sldId="341"/>
            <ac:picMk id="5" creationId="{38A503F5-2E8A-7D4E-ACB9-10057BC36A95}"/>
          </ac:picMkLst>
        </pc:picChg>
        <pc:picChg chg="add del mod">
          <ac:chgData name="guo dong" userId="d2f6c254f3e27c34" providerId="LiveId" clId="{656CBC09-2B55-934D-B089-3768A5A70E83}" dt="2021-08-15T17:20:59.003" v="13730"/>
          <ac:picMkLst>
            <pc:docMk/>
            <pc:sldMk cId="860345614" sldId="341"/>
            <ac:picMk id="6" creationId="{834FA9B1-C941-7548-BD09-A8AC38526A99}"/>
          </ac:picMkLst>
        </pc:picChg>
        <pc:picChg chg="add mod">
          <ac:chgData name="guo dong" userId="d2f6c254f3e27c34" providerId="LiveId" clId="{656CBC09-2B55-934D-B089-3768A5A70E83}" dt="2021-08-15T17:20:59.003" v="13730"/>
          <ac:picMkLst>
            <pc:docMk/>
            <pc:sldMk cId="860345614" sldId="341"/>
            <ac:picMk id="7" creationId="{05EB9891-26E5-DB43-B1E5-761DFAD0EC71}"/>
          </ac:picMkLst>
        </pc:picChg>
      </pc:sldChg>
      <pc:sldChg chg="add del">
        <pc:chgData name="guo dong" userId="d2f6c254f3e27c34" providerId="LiveId" clId="{656CBC09-2B55-934D-B089-3768A5A70E83}" dt="2021-08-15T14:10:07.353" v="8578" actId="2696"/>
        <pc:sldMkLst>
          <pc:docMk/>
          <pc:sldMk cId="3545161217" sldId="341"/>
        </pc:sldMkLst>
      </pc:sldChg>
      <pc:sldChg chg="addSp modSp add mod modNotesTx">
        <pc:chgData name="guo dong" userId="d2f6c254f3e27c34" providerId="LiveId" clId="{656CBC09-2B55-934D-B089-3768A5A70E83}" dt="2021-08-15T16:56:46.219" v="13664"/>
        <pc:sldMkLst>
          <pc:docMk/>
          <pc:sldMk cId="4247953298" sldId="342"/>
        </pc:sldMkLst>
        <pc:spChg chg="mod">
          <ac:chgData name="guo dong" userId="d2f6c254f3e27c34" providerId="LiveId" clId="{656CBC09-2B55-934D-B089-3768A5A70E83}" dt="2021-08-15T16:07:44.137" v="13327" actId="20577"/>
          <ac:spMkLst>
            <pc:docMk/>
            <pc:sldMk cId="4247953298" sldId="342"/>
            <ac:spMk id="4" creationId="{A3EE741C-0459-C449-BEF6-BDDEC15391AA}"/>
          </ac:spMkLst>
        </pc:spChg>
        <pc:picChg chg="add mod">
          <ac:chgData name="guo dong" userId="d2f6c254f3e27c34" providerId="LiveId" clId="{656CBC09-2B55-934D-B089-3768A5A70E83}" dt="2021-08-15T16:56:46.219" v="13664"/>
          <ac:picMkLst>
            <pc:docMk/>
            <pc:sldMk cId="4247953298" sldId="342"/>
            <ac:picMk id="3" creationId="{7CB812F1-FB01-A747-9D94-0469238F91E6}"/>
          </ac:picMkLst>
        </pc:picChg>
      </pc:sldChg>
      <pc:sldChg chg="addSp delSp modSp new mod ord modTransition modAnim modNotesTx">
        <pc:chgData name="guo dong" userId="d2f6c254f3e27c34" providerId="LiveId" clId="{656CBC09-2B55-934D-B089-3768A5A70E83}" dt="2021-08-18T01:30:56.126" v="18890" actId="20577"/>
        <pc:sldMkLst>
          <pc:docMk/>
          <pc:sldMk cId="2067096973" sldId="343"/>
        </pc:sldMkLst>
        <pc:spChg chg="mod">
          <ac:chgData name="guo dong" userId="d2f6c254f3e27c34" providerId="LiveId" clId="{656CBC09-2B55-934D-B089-3768A5A70E83}" dt="2021-08-18T01:30:56.126" v="18890" actId="20577"/>
          <ac:spMkLst>
            <pc:docMk/>
            <pc:sldMk cId="2067096973" sldId="343"/>
            <ac:spMk id="2" creationId="{A61E3B2B-7618-5447-9C3D-0E8788DE25F6}"/>
          </ac:spMkLst>
        </pc:spChg>
        <pc:spChg chg="mod">
          <ac:chgData name="guo dong" userId="d2f6c254f3e27c34" providerId="LiveId" clId="{656CBC09-2B55-934D-B089-3768A5A70E83}" dt="2021-08-16T02:45:44.723" v="14823"/>
          <ac:spMkLst>
            <pc:docMk/>
            <pc:sldMk cId="2067096973" sldId="343"/>
            <ac:spMk id="3" creationId="{268EB72E-4292-8148-9F23-EEDF256D19AC}"/>
          </ac:spMkLst>
        </pc:spChg>
        <pc:spChg chg="add mod">
          <ac:chgData name="guo dong" userId="d2f6c254f3e27c34" providerId="LiveId" clId="{656CBC09-2B55-934D-B089-3768A5A70E83}" dt="2021-08-15T18:35:01.423" v="14261" actId="207"/>
          <ac:spMkLst>
            <pc:docMk/>
            <pc:sldMk cId="2067096973" sldId="343"/>
            <ac:spMk id="5" creationId="{56FD508B-3212-FF4C-A978-42BE1D80971C}"/>
          </ac:spMkLst>
        </pc:spChg>
        <pc:spChg chg="add mod">
          <ac:chgData name="guo dong" userId="d2f6c254f3e27c34" providerId="LiveId" clId="{656CBC09-2B55-934D-B089-3768A5A70E83}" dt="2021-08-15T18:32:53.173" v="14221" actId="1076"/>
          <ac:spMkLst>
            <pc:docMk/>
            <pc:sldMk cId="2067096973" sldId="343"/>
            <ac:spMk id="9" creationId="{29E429A4-3C11-934F-9C6B-43A60D40B4A5}"/>
          </ac:spMkLst>
        </pc:spChg>
        <pc:spChg chg="add mod">
          <ac:chgData name="guo dong" userId="d2f6c254f3e27c34" providerId="LiveId" clId="{656CBC09-2B55-934D-B089-3768A5A70E83}" dt="2021-08-15T18:33:07.639" v="14233" actId="1038"/>
          <ac:spMkLst>
            <pc:docMk/>
            <pc:sldMk cId="2067096973" sldId="343"/>
            <ac:spMk id="10" creationId="{F75C2C41-31BB-0E4D-8379-1A4F2824971F}"/>
          </ac:spMkLst>
        </pc:spChg>
        <pc:spChg chg="add mod">
          <ac:chgData name="guo dong" userId="d2f6c254f3e27c34" providerId="LiveId" clId="{656CBC09-2B55-934D-B089-3768A5A70E83}" dt="2021-08-15T18:34:08.919" v="14246" actId="404"/>
          <ac:spMkLst>
            <pc:docMk/>
            <pc:sldMk cId="2067096973" sldId="343"/>
            <ac:spMk id="11" creationId="{B6021326-1F3A-DA41-A158-C6A2360B677F}"/>
          </ac:spMkLst>
        </pc:spChg>
        <pc:spChg chg="add mod">
          <ac:chgData name="guo dong" userId="d2f6c254f3e27c34" providerId="LiveId" clId="{656CBC09-2B55-934D-B089-3768A5A70E83}" dt="2021-08-15T18:34:08.919" v="14246" actId="404"/>
          <ac:spMkLst>
            <pc:docMk/>
            <pc:sldMk cId="2067096973" sldId="343"/>
            <ac:spMk id="12" creationId="{BEEAF13B-98AE-8D43-9368-7B7AD74F9866}"/>
          </ac:spMkLst>
        </pc:spChg>
        <pc:spChg chg="add mod">
          <ac:chgData name="guo dong" userId="d2f6c254f3e27c34" providerId="LiveId" clId="{656CBC09-2B55-934D-B089-3768A5A70E83}" dt="2021-08-15T18:34:46.038" v="14260" actId="404"/>
          <ac:spMkLst>
            <pc:docMk/>
            <pc:sldMk cId="2067096973" sldId="343"/>
            <ac:spMk id="13" creationId="{4AB20A32-D868-E04F-A48A-F8BABA2D8B16}"/>
          </ac:spMkLst>
        </pc:spChg>
        <pc:spChg chg="add del mod">
          <ac:chgData name="guo dong" userId="d2f6c254f3e27c34" providerId="LiveId" clId="{656CBC09-2B55-934D-B089-3768A5A70E83}" dt="2021-08-15T18:35:10.674" v="14264" actId="478"/>
          <ac:spMkLst>
            <pc:docMk/>
            <pc:sldMk cId="2067096973" sldId="343"/>
            <ac:spMk id="14" creationId="{2DAD017D-A5F5-444B-99C3-B95A98CB3E1E}"/>
          </ac:spMkLst>
        </pc:spChg>
        <pc:spChg chg="add del">
          <ac:chgData name="guo dong" userId="d2f6c254f3e27c34" providerId="LiveId" clId="{656CBC09-2B55-934D-B089-3768A5A70E83}" dt="2021-08-15T18:35:38.697" v="14266" actId="478"/>
          <ac:spMkLst>
            <pc:docMk/>
            <pc:sldMk cId="2067096973" sldId="343"/>
            <ac:spMk id="15" creationId="{040A86B6-30A6-7545-AC5F-DBFA447C307A}"/>
          </ac:spMkLst>
        </pc:spChg>
        <pc:grpChg chg="add">
          <ac:chgData name="guo dong" userId="d2f6c254f3e27c34" providerId="LiveId" clId="{656CBC09-2B55-934D-B089-3768A5A70E83}" dt="2021-08-15T18:50:58.542" v="14769" actId="164"/>
          <ac:grpSpMkLst>
            <pc:docMk/>
            <pc:sldMk cId="2067096973" sldId="343"/>
            <ac:grpSpMk id="16" creationId="{A05C0E15-4046-A349-AA7A-43403BB08CA1}"/>
          </ac:grpSpMkLst>
        </pc:grpChg>
        <pc:picChg chg="add del mod">
          <ac:chgData name="guo dong" userId="d2f6c254f3e27c34" providerId="LiveId" clId="{656CBC09-2B55-934D-B089-3768A5A70E83}" dt="2021-08-15T18:52:24.971" v="14777"/>
          <ac:picMkLst>
            <pc:docMk/>
            <pc:sldMk cId="2067096973" sldId="343"/>
            <ac:picMk id="17" creationId="{08B1A7C7-89D3-0146-B27F-BE0690C3E846}"/>
          </ac:picMkLst>
        </pc:picChg>
        <pc:picChg chg="add mod">
          <ac:chgData name="guo dong" userId="d2f6c254f3e27c34" providerId="LiveId" clId="{656CBC09-2B55-934D-B089-3768A5A70E83}" dt="2021-08-15T18:53:39.539" v="14780"/>
          <ac:picMkLst>
            <pc:docMk/>
            <pc:sldMk cId="2067096973" sldId="343"/>
            <ac:picMk id="18" creationId="{56D87F7E-51A1-8F4E-97A8-91801205318D}"/>
          </ac:picMkLst>
        </pc:picChg>
        <pc:picChg chg="add mod">
          <ac:chgData name="guo dong" userId="d2f6c254f3e27c34" providerId="LiveId" clId="{656CBC09-2B55-934D-B089-3768A5A70E83}" dt="2021-08-15T18:39:54.991" v="14311" actId="1035"/>
          <ac:picMkLst>
            <pc:docMk/>
            <pc:sldMk cId="2067096973" sldId="343"/>
            <ac:picMk id="8194" creationId="{97D42705-9EFE-704C-A162-BDA25FC90AA7}"/>
          </ac:picMkLst>
        </pc:picChg>
        <pc:picChg chg="add mod">
          <ac:chgData name="guo dong" userId="d2f6c254f3e27c34" providerId="LiveId" clId="{656CBC09-2B55-934D-B089-3768A5A70E83}" dt="2021-08-15T18:39:52.495" v="14309" actId="1076"/>
          <ac:picMkLst>
            <pc:docMk/>
            <pc:sldMk cId="2067096973" sldId="343"/>
            <ac:picMk id="8196" creationId="{2C06AE39-7940-F245-9CEC-F32C9BC2EA1E}"/>
          </ac:picMkLst>
        </pc:picChg>
        <pc:picChg chg="add mod">
          <ac:chgData name="guo dong" userId="d2f6c254f3e27c34" providerId="LiveId" clId="{656CBC09-2B55-934D-B089-3768A5A70E83}" dt="2021-08-15T18:37:23.211" v="14280" actId="1076"/>
          <ac:picMkLst>
            <pc:docMk/>
            <pc:sldMk cId="2067096973" sldId="343"/>
            <ac:picMk id="8198" creationId="{DDAC35E6-52E7-5146-A482-8314D02C993A}"/>
          </ac:picMkLst>
        </pc:picChg>
        <pc:picChg chg="add mod">
          <ac:chgData name="guo dong" userId="d2f6c254f3e27c34" providerId="LiveId" clId="{656CBC09-2B55-934D-B089-3768A5A70E83}" dt="2021-08-15T18:37:23.211" v="14280" actId="1076"/>
          <ac:picMkLst>
            <pc:docMk/>
            <pc:sldMk cId="2067096973" sldId="343"/>
            <ac:picMk id="8200" creationId="{64DA9312-46A8-3844-A62A-E3DB8280DA68}"/>
          </ac:picMkLst>
        </pc:picChg>
        <pc:picChg chg="add mod">
          <ac:chgData name="guo dong" userId="d2f6c254f3e27c34" providerId="LiveId" clId="{656CBC09-2B55-934D-B089-3768A5A70E83}" dt="2021-08-15T18:38:42.638" v="14295" actId="1037"/>
          <ac:picMkLst>
            <pc:docMk/>
            <pc:sldMk cId="2067096973" sldId="343"/>
            <ac:picMk id="8202" creationId="{33F8D00B-DEC1-6F40-9F68-2785120824F8}"/>
          </ac:picMkLst>
        </pc:picChg>
        <pc:picChg chg="add mod">
          <ac:chgData name="guo dong" userId="d2f6c254f3e27c34" providerId="LiveId" clId="{656CBC09-2B55-934D-B089-3768A5A70E83}" dt="2021-08-15T18:39:45.071" v="14306" actId="1076"/>
          <ac:picMkLst>
            <pc:docMk/>
            <pc:sldMk cId="2067096973" sldId="343"/>
            <ac:picMk id="8204" creationId="{E1762375-B3B1-5642-8691-4916D6560567}"/>
          </ac:picMkLst>
        </pc:picChg>
        <pc:picChg chg="add mod">
          <ac:chgData name="guo dong" userId="d2f6c254f3e27c34" providerId="LiveId" clId="{656CBC09-2B55-934D-B089-3768A5A70E83}" dt="2021-08-15T18:39:45.071" v="14306" actId="1076"/>
          <ac:picMkLst>
            <pc:docMk/>
            <pc:sldMk cId="2067096973" sldId="343"/>
            <ac:picMk id="8206" creationId="{199A885C-6C74-854D-B461-27D71F3F446B}"/>
          </ac:picMkLst>
        </pc:picChg>
        <pc:cxnChg chg="add del mod">
          <ac:chgData name="guo dong" userId="d2f6c254f3e27c34" providerId="LiveId" clId="{656CBC09-2B55-934D-B089-3768A5A70E83}" dt="2021-08-15T18:31:49.656" v="14212" actId="478"/>
          <ac:cxnSpMkLst>
            <pc:docMk/>
            <pc:sldMk cId="2067096973" sldId="343"/>
            <ac:cxnSpMk id="7" creationId="{045072C2-7A05-C34C-A51D-87EDAE162304}"/>
          </ac:cxnSpMkLst>
        </pc:cxnChg>
      </pc:sldChg>
      <pc:sldChg chg="new">
        <pc:chgData name="guo dong" userId="d2f6c254f3e27c34" providerId="LiveId" clId="{656CBC09-2B55-934D-B089-3768A5A70E83}" dt="2021-08-17T10:37:44.562" v="14860" actId="680"/>
        <pc:sldMkLst>
          <pc:docMk/>
          <pc:sldMk cId="3975923033" sldId="344"/>
        </pc:sldMkLst>
      </pc:sldChg>
      <pc:sldChg chg="addSp delSp modSp new mod modClrScheme modAnim chgLayout modNotesTx">
        <pc:chgData name="guo dong" userId="d2f6c254f3e27c34" providerId="LiveId" clId="{656CBC09-2B55-934D-B089-3768A5A70E83}" dt="2021-08-17T13:12:33.338" v="16698"/>
        <pc:sldMkLst>
          <pc:docMk/>
          <pc:sldMk cId="3627758158" sldId="345"/>
        </pc:sldMkLst>
        <pc:spChg chg="del mod ord">
          <ac:chgData name="guo dong" userId="d2f6c254f3e27c34" providerId="LiveId" clId="{656CBC09-2B55-934D-B089-3768A5A70E83}" dt="2021-08-17T10:58:00.711" v="14862" actId="700"/>
          <ac:spMkLst>
            <pc:docMk/>
            <pc:sldMk cId="3627758158" sldId="345"/>
            <ac:spMk id="2" creationId="{C97392A3-268F-8D4F-AA82-E06FFEEDB181}"/>
          </ac:spMkLst>
        </pc:spChg>
        <pc:spChg chg="del">
          <ac:chgData name="guo dong" userId="d2f6c254f3e27c34" providerId="LiveId" clId="{656CBC09-2B55-934D-B089-3768A5A70E83}" dt="2021-08-17T10:58:00.711" v="14862" actId="700"/>
          <ac:spMkLst>
            <pc:docMk/>
            <pc:sldMk cId="3627758158" sldId="345"/>
            <ac:spMk id="3" creationId="{98183A47-D596-9541-B9DB-59C35DB2FB64}"/>
          </ac:spMkLst>
        </pc:spChg>
        <pc:spChg chg="del">
          <ac:chgData name="guo dong" userId="d2f6c254f3e27c34" providerId="LiveId" clId="{656CBC09-2B55-934D-B089-3768A5A70E83}" dt="2021-08-17T10:58:00.711" v="14862" actId="700"/>
          <ac:spMkLst>
            <pc:docMk/>
            <pc:sldMk cId="3627758158" sldId="345"/>
            <ac:spMk id="4" creationId="{329DA29A-F773-6943-B543-DB34A64C9D7F}"/>
          </ac:spMkLst>
        </pc:spChg>
        <pc:spChg chg="del">
          <ac:chgData name="guo dong" userId="d2f6c254f3e27c34" providerId="LiveId" clId="{656CBC09-2B55-934D-B089-3768A5A70E83}" dt="2021-08-17T10:58:00.711" v="14862" actId="700"/>
          <ac:spMkLst>
            <pc:docMk/>
            <pc:sldMk cId="3627758158" sldId="345"/>
            <ac:spMk id="5" creationId="{14E3153E-876E-2C42-B6EE-3EEBA0F2CF10}"/>
          </ac:spMkLst>
        </pc:spChg>
        <pc:spChg chg="del">
          <ac:chgData name="guo dong" userId="d2f6c254f3e27c34" providerId="LiveId" clId="{656CBC09-2B55-934D-B089-3768A5A70E83}" dt="2021-08-17T10:58:00.711" v="14862" actId="700"/>
          <ac:spMkLst>
            <pc:docMk/>
            <pc:sldMk cId="3627758158" sldId="345"/>
            <ac:spMk id="6" creationId="{D7955048-04CB-434F-8FFB-366BBA604265}"/>
          </ac:spMkLst>
        </pc:spChg>
        <pc:spChg chg="mod ord">
          <ac:chgData name="guo dong" userId="d2f6c254f3e27c34" providerId="LiveId" clId="{656CBC09-2B55-934D-B089-3768A5A70E83}" dt="2021-08-17T10:58:00.711" v="14862" actId="700"/>
          <ac:spMkLst>
            <pc:docMk/>
            <pc:sldMk cId="3627758158" sldId="345"/>
            <ac:spMk id="7" creationId="{D3416E9D-4E45-B544-AAFD-AFA1BB70624F}"/>
          </ac:spMkLst>
        </pc:spChg>
        <pc:spChg chg="add mod ord">
          <ac:chgData name="guo dong" userId="d2f6c254f3e27c34" providerId="LiveId" clId="{656CBC09-2B55-934D-B089-3768A5A70E83}" dt="2021-08-17T11:33:54.792" v="14888" actId="20577"/>
          <ac:spMkLst>
            <pc:docMk/>
            <pc:sldMk cId="3627758158" sldId="345"/>
            <ac:spMk id="8" creationId="{26E6740E-7F75-DD4C-AE3B-D8A00C3EFA8E}"/>
          </ac:spMkLst>
        </pc:spChg>
        <pc:spChg chg="add mod">
          <ac:chgData name="guo dong" userId="d2f6c254f3e27c34" providerId="LiveId" clId="{656CBC09-2B55-934D-B089-3768A5A70E83}" dt="2021-08-17T11:37:02.207" v="14982" actId="1076"/>
          <ac:spMkLst>
            <pc:docMk/>
            <pc:sldMk cId="3627758158" sldId="345"/>
            <ac:spMk id="11" creationId="{836916E0-DB97-D443-9FFC-84AAA7519DE1}"/>
          </ac:spMkLst>
        </pc:spChg>
        <pc:spChg chg="add mod">
          <ac:chgData name="guo dong" userId="d2f6c254f3e27c34" providerId="LiveId" clId="{656CBC09-2B55-934D-B089-3768A5A70E83}" dt="2021-08-17T11:37:12.751" v="14984" actId="1076"/>
          <ac:spMkLst>
            <pc:docMk/>
            <pc:sldMk cId="3627758158" sldId="345"/>
            <ac:spMk id="12" creationId="{57119B64-9C80-8549-832F-2E7DFFC3DF6C}"/>
          </ac:spMkLst>
        </pc:spChg>
        <pc:spChg chg="add del mod">
          <ac:chgData name="guo dong" userId="d2f6c254f3e27c34" providerId="LiveId" clId="{656CBC09-2B55-934D-B089-3768A5A70E83}" dt="2021-08-17T11:38:09.995" v="14990"/>
          <ac:spMkLst>
            <pc:docMk/>
            <pc:sldMk cId="3627758158" sldId="345"/>
            <ac:spMk id="13" creationId="{C03C1296-AA6D-E249-9035-EC9A0DF5AAF7}"/>
          </ac:spMkLst>
        </pc:spChg>
        <pc:spChg chg="add mod">
          <ac:chgData name="guo dong" userId="d2f6c254f3e27c34" providerId="LiveId" clId="{656CBC09-2B55-934D-B089-3768A5A70E83}" dt="2021-08-17T12:10:07.041" v="15446" actId="14100"/>
          <ac:spMkLst>
            <pc:docMk/>
            <pc:sldMk cId="3627758158" sldId="345"/>
            <ac:spMk id="14" creationId="{09A26826-D4CF-0440-BA9F-EDE44E53948D}"/>
          </ac:spMkLst>
        </pc:spChg>
        <pc:spChg chg="add mod">
          <ac:chgData name="guo dong" userId="d2f6c254f3e27c34" providerId="LiveId" clId="{656CBC09-2B55-934D-B089-3768A5A70E83}" dt="2021-08-17T11:43:33.844" v="15187" actId="1076"/>
          <ac:spMkLst>
            <pc:docMk/>
            <pc:sldMk cId="3627758158" sldId="345"/>
            <ac:spMk id="15" creationId="{2E935348-D320-1B4B-B3C8-839A70F0B406}"/>
          </ac:spMkLst>
        </pc:spChg>
        <pc:spChg chg="add mod">
          <ac:chgData name="guo dong" userId="d2f6c254f3e27c34" providerId="LiveId" clId="{656CBC09-2B55-934D-B089-3768A5A70E83}" dt="2021-08-17T11:42:08.651" v="15092" actId="14100"/>
          <ac:spMkLst>
            <pc:docMk/>
            <pc:sldMk cId="3627758158" sldId="345"/>
            <ac:spMk id="21" creationId="{6A7ADA40-9234-AF40-A28A-AB7738169D6B}"/>
          </ac:spMkLst>
        </pc:spChg>
        <pc:spChg chg="add mod">
          <ac:chgData name="guo dong" userId="d2f6c254f3e27c34" providerId="LiveId" clId="{656CBC09-2B55-934D-B089-3768A5A70E83}" dt="2021-08-17T11:42:15.379" v="15094" actId="1076"/>
          <ac:spMkLst>
            <pc:docMk/>
            <pc:sldMk cId="3627758158" sldId="345"/>
            <ac:spMk id="22" creationId="{2AE7B022-24FB-084C-8321-A2BD63FC7A07}"/>
          </ac:spMkLst>
        </pc:spChg>
        <pc:spChg chg="add mod">
          <ac:chgData name="guo dong" userId="d2f6c254f3e27c34" providerId="LiveId" clId="{656CBC09-2B55-934D-B089-3768A5A70E83}" dt="2021-08-17T11:43:26.864" v="15186" actId="1035"/>
          <ac:spMkLst>
            <pc:docMk/>
            <pc:sldMk cId="3627758158" sldId="345"/>
            <ac:spMk id="23" creationId="{C66306BD-00D7-5B4E-9E2A-A919EC62799F}"/>
          </ac:spMkLst>
        </pc:spChg>
        <pc:spChg chg="add mod">
          <ac:chgData name="guo dong" userId="d2f6c254f3e27c34" providerId="LiveId" clId="{656CBC09-2B55-934D-B089-3768A5A70E83}" dt="2021-08-17T12:22:30.459" v="16035" actId="14100"/>
          <ac:spMkLst>
            <pc:docMk/>
            <pc:sldMk cId="3627758158" sldId="345"/>
            <ac:spMk id="33" creationId="{E5FFD2EB-CFD1-2E4D-B150-5E5E63D49EAD}"/>
          </ac:spMkLst>
        </pc:spChg>
        <pc:spChg chg="add mod">
          <ac:chgData name="guo dong" userId="d2f6c254f3e27c34" providerId="LiveId" clId="{656CBC09-2B55-934D-B089-3768A5A70E83}" dt="2021-08-17T12:25:09" v="16103" actId="1036"/>
          <ac:spMkLst>
            <pc:docMk/>
            <pc:sldMk cId="3627758158" sldId="345"/>
            <ac:spMk id="34" creationId="{1194AA04-CCC0-A449-BE12-D9E57197FD78}"/>
          </ac:spMkLst>
        </pc:spChg>
        <pc:spChg chg="add mod">
          <ac:chgData name="guo dong" userId="d2f6c254f3e27c34" providerId="LiveId" clId="{656CBC09-2B55-934D-B089-3768A5A70E83}" dt="2021-08-17T12:25:02.321" v="16101" actId="1035"/>
          <ac:spMkLst>
            <pc:docMk/>
            <pc:sldMk cId="3627758158" sldId="345"/>
            <ac:spMk id="35" creationId="{B95EE600-1B20-A94C-B735-14ABDA55AC7E}"/>
          </ac:spMkLst>
        </pc:spChg>
        <pc:picChg chg="add mod">
          <ac:chgData name="guo dong" userId="d2f6c254f3e27c34" providerId="LiveId" clId="{656CBC09-2B55-934D-B089-3768A5A70E83}" dt="2021-08-17T11:36:58.494" v="14981" actId="14100"/>
          <ac:picMkLst>
            <pc:docMk/>
            <pc:sldMk cId="3627758158" sldId="345"/>
            <ac:picMk id="9" creationId="{7315D32E-94DD-8D4A-9450-5CBBA4E65EE6}"/>
          </ac:picMkLst>
        </pc:picChg>
        <pc:picChg chg="add mod">
          <ac:chgData name="guo dong" userId="d2f6c254f3e27c34" providerId="LiveId" clId="{656CBC09-2B55-934D-B089-3768A5A70E83}" dt="2021-08-17T11:37:05.964" v="14983" actId="14100"/>
          <ac:picMkLst>
            <pc:docMk/>
            <pc:sldMk cId="3627758158" sldId="345"/>
            <ac:picMk id="10" creationId="{BB3DFA6D-0AB0-6E46-9343-DFF20CB4DF24}"/>
          </ac:picMkLst>
        </pc:picChg>
        <pc:picChg chg="add mod">
          <ac:chgData name="guo dong" userId="d2f6c254f3e27c34" providerId="LiveId" clId="{656CBC09-2B55-934D-B089-3768A5A70E83}" dt="2021-08-17T13:12:33.338" v="16698"/>
          <ac:picMkLst>
            <pc:docMk/>
            <pc:sldMk cId="3627758158" sldId="345"/>
            <ac:picMk id="49" creationId="{ECE43061-100C-964E-8C8F-FC4D56300576}"/>
          </ac:picMkLst>
        </pc:picChg>
        <pc:cxnChg chg="add mod">
          <ac:chgData name="guo dong" userId="d2f6c254f3e27c34" providerId="LiveId" clId="{656CBC09-2B55-934D-B089-3768A5A70E83}" dt="2021-08-17T12:10:07.041" v="15446" actId="14100"/>
          <ac:cxnSpMkLst>
            <pc:docMk/>
            <pc:sldMk cId="3627758158" sldId="345"/>
            <ac:cxnSpMk id="16" creationId="{F8E5E2AB-F8AA-7247-B477-B6028FD1C6D5}"/>
          </ac:cxnSpMkLst>
        </pc:cxnChg>
        <pc:cxnChg chg="add mod">
          <ac:chgData name="guo dong" userId="d2f6c254f3e27c34" providerId="LiveId" clId="{656CBC09-2B55-934D-B089-3768A5A70E83}" dt="2021-08-17T11:43:26.864" v="15186" actId="1035"/>
          <ac:cxnSpMkLst>
            <pc:docMk/>
            <pc:sldMk cId="3627758158" sldId="345"/>
            <ac:cxnSpMk id="24" creationId="{DCC16B40-D3A4-C84C-8748-189A6B898482}"/>
          </ac:cxnSpMkLst>
        </pc:cxnChg>
        <pc:cxnChg chg="add mod">
          <ac:chgData name="guo dong" userId="d2f6c254f3e27c34" providerId="LiveId" clId="{656CBC09-2B55-934D-B089-3768A5A70E83}" dt="2021-08-17T11:43:26.864" v="15186" actId="1035"/>
          <ac:cxnSpMkLst>
            <pc:docMk/>
            <pc:sldMk cId="3627758158" sldId="345"/>
            <ac:cxnSpMk id="27" creationId="{437C7EF2-6E27-FC46-AA04-D62744F95B5F}"/>
          </ac:cxnSpMkLst>
        </pc:cxnChg>
        <pc:cxnChg chg="add del mod">
          <ac:chgData name="guo dong" userId="d2f6c254f3e27c34" providerId="LiveId" clId="{656CBC09-2B55-934D-B089-3768A5A70E83}" dt="2021-08-17T12:24:56.991" v="16099"/>
          <ac:cxnSpMkLst>
            <pc:docMk/>
            <pc:sldMk cId="3627758158" sldId="345"/>
            <ac:cxnSpMk id="36" creationId="{D612AA69-64B0-F447-9785-29936E1D46DA}"/>
          </ac:cxnSpMkLst>
        </pc:cxnChg>
        <pc:cxnChg chg="add del mod">
          <ac:chgData name="guo dong" userId="d2f6c254f3e27c34" providerId="LiveId" clId="{656CBC09-2B55-934D-B089-3768A5A70E83}" dt="2021-08-17T12:24:53.706" v="16096"/>
          <ac:cxnSpMkLst>
            <pc:docMk/>
            <pc:sldMk cId="3627758158" sldId="345"/>
            <ac:cxnSpMk id="39" creationId="{1E1F4100-4147-EB41-B688-CB106954478E}"/>
          </ac:cxnSpMkLst>
        </pc:cxnChg>
        <pc:cxnChg chg="add mod">
          <ac:chgData name="guo dong" userId="d2f6c254f3e27c34" providerId="LiveId" clId="{656CBC09-2B55-934D-B089-3768A5A70E83}" dt="2021-08-17T12:25:24.671" v="16107" actId="14100"/>
          <ac:cxnSpMkLst>
            <pc:docMk/>
            <pc:sldMk cId="3627758158" sldId="345"/>
            <ac:cxnSpMk id="43" creationId="{CAE580F7-EAEA-AA4E-A5E2-B79DEC984A94}"/>
          </ac:cxnSpMkLst>
        </pc:cxnChg>
        <pc:cxnChg chg="add mod">
          <ac:chgData name="guo dong" userId="d2f6c254f3e27c34" providerId="LiveId" clId="{656CBC09-2B55-934D-B089-3768A5A70E83}" dt="2021-08-17T12:25:37.053" v="16111" actId="14100"/>
          <ac:cxnSpMkLst>
            <pc:docMk/>
            <pc:sldMk cId="3627758158" sldId="345"/>
            <ac:cxnSpMk id="46" creationId="{E7B0490D-57D3-684C-AC03-4E55879831FB}"/>
          </ac:cxnSpMkLst>
        </pc:cxnChg>
      </pc:sldChg>
      <pc:sldChg chg="addSp delSp modSp add mod delAnim modAnim modNotesTx">
        <pc:chgData name="guo dong" userId="d2f6c254f3e27c34" providerId="LiveId" clId="{656CBC09-2B55-934D-B089-3768A5A70E83}" dt="2021-08-17T13:18:55.782" v="16712"/>
        <pc:sldMkLst>
          <pc:docMk/>
          <pc:sldMk cId="1999634713" sldId="346"/>
        </pc:sldMkLst>
        <pc:spChg chg="mod">
          <ac:chgData name="guo dong" userId="d2f6c254f3e27c34" providerId="LiveId" clId="{656CBC09-2B55-934D-B089-3768A5A70E83}" dt="2021-08-17T12:38:57.636" v="16135" actId="14100"/>
          <ac:spMkLst>
            <pc:docMk/>
            <pc:sldMk cId="1999634713" sldId="346"/>
            <ac:spMk id="14" creationId="{09A26826-D4CF-0440-BA9F-EDE44E53948D}"/>
          </ac:spMkLst>
        </pc:spChg>
        <pc:spChg chg="mod">
          <ac:chgData name="guo dong" userId="d2f6c254f3e27c34" providerId="LiveId" clId="{656CBC09-2B55-934D-B089-3768A5A70E83}" dt="2021-08-17T12:40:33.554" v="16160" actId="20577"/>
          <ac:spMkLst>
            <pc:docMk/>
            <pc:sldMk cId="1999634713" sldId="346"/>
            <ac:spMk id="15" creationId="{2E935348-D320-1B4B-B3C8-839A70F0B406}"/>
          </ac:spMkLst>
        </pc:spChg>
        <pc:spChg chg="del">
          <ac:chgData name="guo dong" userId="d2f6c254f3e27c34" providerId="LiveId" clId="{656CBC09-2B55-934D-B089-3768A5A70E83}" dt="2021-08-17T12:35:02.553" v="16126" actId="478"/>
          <ac:spMkLst>
            <pc:docMk/>
            <pc:sldMk cId="1999634713" sldId="346"/>
            <ac:spMk id="21" creationId="{6A7ADA40-9234-AF40-A28A-AB7738169D6B}"/>
          </ac:spMkLst>
        </pc:spChg>
        <pc:spChg chg="del">
          <ac:chgData name="guo dong" userId="d2f6c254f3e27c34" providerId="LiveId" clId="{656CBC09-2B55-934D-B089-3768A5A70E83}" dt="2021-08-17T12:34:41.722" v="16120" actId="478"/>
          <ac:spMkLst>
            <pc:docMk/>
            <pc:sldMk cId="1999634713" sldId="346"/>
            <ac:spMk id="22" creationId="{2AE7B022-24FB-084C-8321-A2BD63FC7A07}"/>
          </ac:spMkLst>
        </pc:spChg>
        <pc:spChg chg="del">
          <ac:chgData name="guo dong" userId="d2f6c254f3e27c34" providerId="LiveId" clId="{656CBC09-2B55-934D-B089-3768A5A70E83}" dt="2021-08-17T12:34:45.529" v="16121" actId="478"/>
          <ac:spMkLst>
            <pc:docMk/>
            <pc:sldMk cId="1999634713" sldId="346"/>
            <ac:spMk id="23" creationId="{C66306BD-00D7-5B4E-9E2A-A919EC62799F}"/>
          </ac:spMkLst>
        </pc:spChg>
        <pc:spChg chg="add mod">
          <ac:chgData name="guo dong" userId="d2f6c254f3e27c34" providerId="LiveId" clId="{656CBC09-2B55-934D-B089-3768A5A70E83}" dt="2021-08-17T12:40:06.745" v="16139" actId="14100"/>
          <ac:spMkLst>
            <pc:docMk/>
            <pc:sldMk cId="1999634713" sldId="346"/>
            <ac:spMk id="25" creationId="{72C9D769-CBCC-0149-B9E1-6213CA702FB4}"/>
          </ac:spMkLst>
        </pc:spChg>
        <pc:spChg chg="add mod">
          <ac:chgData name="guo dong" userId="d2f6c254f3e27c34" providerId="LiveId" clId="{656CBC09-2B55-934D-B089-3768A5A70E83}" dt="2021-08-17T12:42:16.511" v="16169" actId="1076"/>
          <ac:spMkLst>
            <pc:docMk/>
            <pc:sldMk cId="1999634713" sldId="346"/>
            <ac:spMk id="30" creationId="{C4E4C916-4BA6-EB4E-A774-0E65751AC824}"/>
          </ac:spMkLst>
        </pc:spChg>
        <pc:spChg chg="add mod">
          <ac:chgData name="guo dong" userId="d2f6c254f3e27c34" providerId="LiveId" clId="{656CBC09-2B55-934D-B089-3768A5A70E83}" dt="2021-08-17T12:42:04.704" v="16168" actId="1036"/>
          <ac:spMkLst>
            <pc:docMk/>
            <pc:sldMk cId="1999634713" sldId="346"/>
            <ac:spMk id="31" creationId="{18D1519B-359E-F240-8034-15B9DB9A42F7}"/>
          </ac:spMkLst>
        </pc:spChg>
        <pc:spChg chg="del">
          <ac:chgData name="guo dong" userId="d2f6c254f3e27c34" providerId="LiveId" clId="{656CBC09-2B55-934D-B089-3768A5A70E83}" dt="2021-08-17T12:34:39.409" v="16119" actId="478"/>
          <ac:spMkLst>
            <pc:docMk/>
            <pc:sldMk cId="1999634713" sldId="346"/>
            <ac:spMk id="33" creationId="{E5FFD2EB-CFD1-2E4D-B150-5E5E63D49EAD}"/>
          </ac:spMkLst>
        </pc:spChg>
        <pc:spChg chg="del">
          <ac:chgData name="guo dong" userId="d2f6c254f3e27c34" providerId="LiveId" clId="{656CBC09-2B55-934D-B089-3768A5A70E83}" dt="2021-08-17T12:34:52.136" v="16125" actId="478"/>
          <ac:spMkLst>
            <pc:docMk/>
            <pc:sldMk cId="1999634713" sldId="346"/>
            <ac:spMk id="34" creationId="{1194AA04-CCC0-A449-BE12-D9E57197FD78}"/>
          </ac:spMkLst>
        </pc:spChg>
        <pc:spChg chg="del">
          <ac:chgData name="guo dong" userId="d2f6c254f3e27c34" providerId="LiveId" clId="{656CBC09-2B55-934D-B089-3768A5A70E83}" dt="2021-08-17T12:34:35.849" v="16117" actId="478"/>
          <ac:spMkLst>
            <pc:docMk/>
            <pc:sldMk cId="1999634713" sldId="346"/>
            <ac:spMk id="35" creationId="{B95EE600-1B20-A94C-B735-14ABDA55AC7E}"/>
          </ac:spMkLst>
        </pc:spChg>
        <pc:spChg chg="add mod">
          <ac:chgData name="guo dong" userId="d2f6c254f3e27c34" providerId="LiveId" clId="{656CBC09-2B55-934D-B089-3768A5A70E83}" dt="2021-08-17T12:44:02.528" v="16174" actId="1076"/>
          <ac:spMkLst>
            <pc:docMk/>
            <pc:sldMk cId="1999634713" sldId="346"/>
            <ac:spMk id="36" creationId="{ED9B4491-5863-6348-9F6C-9628BB0538D1}"/>
          </ac:spMkLst>
        </pc:spChg>
        <pc:picChg chg="mod">
          <ac:chgData name="guo dong" userId="d2f6c254f3e27c34" providerId="LiveId" clId="{656CBC09-2B55-934D-B089-3768A5A70E83}" dt="2021-08-17T13:10:10.976" v="16692" actId="29295"/>
          <ac:picMkLst>
            <pc:docMk/>
            <pc:sldMk cId="1999634713" sldId="346"/>
            <ac:picMk id="9" creationId="{7315D32E-94DD-8D4A-9450-5CBBA4E65EE6}"/>
          </ac:picMkLst>
        </pc:picChg>
        <pc:picChg chg="add mod">
          <ac:chgData name="guo dong" userId="d2f6c254f3e27c34" providerId="LiveId" clId="{656CBC09-2B55-934D-B089-3768A5A70E83}" dt="2021-08-17T13:18:55.782" v="16712"/>
          <ac:picMkLst>
            <pc:docMk/>
            <pc:sldMk cId="1999634713" sldId="346"/>
            <ac:picMk id="29" creationId="{A3BB147D-FD1C-6543-B65D-7EF83F87A454}"/>
          </ac:picMkLst>
        </pc:picChg>
        <pc:cxnChg chg="mod">
          <ac:chgData name="guo dong" userId="d2f6c254f3e27c34" providerId="LiveId" clId="{656CBC09-2B55-934D-B089-3768A5A70E83}" dt="2021-08-17T12:40:21.027" v="16141" actId="20577"/>
          <ac:cxnSpMkLst>
            <pc:docMk/>
            <pc:sldMk cId="1999634713" sldId="346"/>
            <ac:cxnSpMk id="16" creationId="{F8E5E2AB-F8AA-7247-B477-B6028FD1C6D5}"/>
          </ac:cxnSpMkLst>
        </pc:cxnChg>
        <pc:cxnChg chg="del mod">
          <ac:chgData name="guo dong" userId="d2f6c254f3e27c34" providerId="LiveId" clId="{656CBC09-2B55-934D-B089-3768A5A70E83}" dt="2021-08-17T12:34:47.459" v="16122" actId="478"/>
          <ac:cxnSpMkLst>
            <pc:docMk/>
            <pc:sldMk cId="1999634713" sldId="346"/>
            <ac:cxnSpMk id="24" creationId="{DCC16B40-D3A4-C84C-8748-189A6B898482}"/>
          </ac:cxnSpMkLst>
        </pc:cxnChg>
        <pc:cxnChg chg="del mod">
          <ac:chgData name="guo dong" userId="d2f6c254f3e27c34" providerId="LiveId" clId="{656CBC09-2B55-934D-B089-3768A5A70E83}" dt="2021-08-17T12:34:50.183" v="16124" actId="478"/>
          <ac:cxnSpMkLst>
            <pc:docMk/>
            <pc:sldMk cId="1999634713" sldId="346"/>
            <ac:cxnSpMk id="27" creationId="{437C7EF2-6E27-FC46-AA04-D62744F95B5F}"/>
          </ac:cxnSpMkLst>
        </pc:cxnChg>
        <pc:cxnChg chg="add mod">
          <ac:chgData name="guo dong" userId="d2f6c254f3e27c34" providerId="LiveId" clId="{656CBC09-2B55-934D-B089-3768A5A70E83}" dt="2021-08-17T12:41:02.130" v="16163" actId="14100"/>
          <ac:cxnSpMkLst>
            <pc:docMk/>
            <pc:sldMk cId="1999634713" sldId="346"/>
            <ac:cxnSpMk id="28" creationId="{4DC0C27D-D4E4-7F4E-9A71-95DD7E46CB6B}"/>
          </ac:cxnSpMkLst>
        </pc:cxnChg>
        <pc:cxnChg chg="add mod">
          <ac:chgData name="guo dong" userId="d2f6c254f3e27c34" providerId="LiveId" clId="{656CBC09-2B55-934D-B089-3768A5A70E83}" dt="2021-08-17T12:42:16.511" v="16169" actId="1076"/>
          <ac:cxnSpMkLst>
            <pc:docMk/>
            <pc:sldMk cId="1999634713" sldId="346"/>
            <ac:cxnSpMk id="32" creationId="{7791E84B-6495-AF4B-96E5-0F977208C0AF}"/>
          </ac:cxnSpMkLst>
        </pc:cxnChg>
        <pc:cxnChg chg="add mod">
          <ac:chgData name="guo dong" userId="d2f6c254f3e27c34" providerId="LiveId" clId="{656CBC09-2B55-934D-B089-3768A5A70E83}" dt="2021-08-17T12:44:09.571" v="16177" actId="14100"/>
          <ac:cxnSpMkLst>
            <pc:docMk/>
            <pc:sldMk cId="1999634713" sldId="346"/>
            <ac:cxnSpMk id="37" creationId="{A2540E34-754B-4244-8176-8F8D26B0DE24}"/>
          </ac:cxnSpMkLst>
        </pc:cxnChg>
        <pc:cxnChg chg="del mod">
          <ac:chgData name="guo dong" userId="d2f6c254f3e27c34" providerId="LiveId" clId="{656CBC09-2B55-934D-B089-3768A5A70E83}" dt="2021-08-17T12:34:37.748" v="16118" actId="478"/>
          <ac:cxnSpMkLst>
            <pc:docMk/>
            <pc:sldMk cId="1999634713" sldId="346"/>
            <ac:cxnSpMk id="43" creationId="{CAE580F7-EAEA-AA4E-A5E2-B79DEC984A94}"/>
          </ac:cxnSpMkLst>
        </pc:cxnChg>
        <pc:cxnChg chg="del mod">
          <ac:chgData name="guo dong" userId="d2f6c254f3e27c34" providerId="LiveId" clId="{656CBC09-2B55-934D-B089-3768A5A70E83}" dt="2021-08-17T12:34:48.570" v="16123" actId="478"/>
          <ac:cxnSpMkLst>
            <pc:docMk/>
            <pc:sldMk cId="1999634713" sldId="346"/>
            <ac:cxnSpMk id="46" creationId="{E7B0490D-57D3-684C-AC03-4E55879831FB}"/>
          </ac:cxnSpMkLst>
        </pc:cxnChg>
      </pc:sldChg>
      <pc:sldChg chg="addSp delSp modSp new mod modTransition modClrScheme modAnim chgLayout modNotesTx">
        <pc:chgData name="guo dong" userId="d2f6c254f3e27c34" providerId="LiveId" clId="{656CBC09-2B55-934D-B089-3768A5A70E83}" dt="2021-08-19T02:24:22.309" v="20823" actId="20577"/>
        <pc:sldMkLst>
          <pc:docMk/>
          <pc:sldMk cId="2266768845" sldId="347"/>
        </pc:sldMkLst>
        <pc:spChg chg="mod ord">
          <ac:chgData name="guo dong" userId="d2f6c254f3e27c34" providerId="LiveId" clId="{656CBC09-2B55-934D-B089-3768A5A70E83}" dt="2021-08-18T03:21:06.409" v="19129" actId="700"/>
          <ac:spMkLst>
            <pc:docMk/>
            <pc:sldMk cId="2266768845" sldId="347"/>
            <ac:spMk id="2" creationId="{92E0C694-1D54-7F4B-8F9D-921FB6CF5D19}"/>
          </ac:spMkLst>
        </pc:spChg>
        <pc:spChg chg="mod ord">
          <ac:chgData name="guo dong" userId="d2f6c254f3e27c34" providerId="LiveId" clId="{656CBC09-2B55-934D-B089-3768A5A70E83}" dt="2021-08-18T03:21:06.409" v="19129" actId="700"/>
          <ac:spMkLst>
            <pc:docMk/>
            <pc:sldMk cId="2266768845" sldId="347"/>
            <ac:spMk id="3" creationId="{C4DBC529-019D-F845-A397-959C180A8640}"/>
          </ac:spMkLst>
        </pc:spChg>
        <pc:spChg chg="mod ord">
          <ac:chgData name="guo dong" userId="d2f6c254f3e27c34" providerId="LiveId" clId="{656CBC09-2B55-934D-B089-3768A5A70E83}" dt="2021-08-18T03:21:06.409" v="19129" actId="700"/>
          <ac:spMkLst>
            <pc:docMk/>
            <pc:sldMk cId="2266768845" sldId="347"/>
            <ac:spMk id="4" creationId="{96B04491-BFB0-9B4D-8835-1EBE5C648E7A}"/>
          </ac:spMkLst>
        </pc:spChg>
        <pc:spChg chg="add mod">
          <ac:chgData name="guo dong" userId="d2f6c254f3e27c34" providerId="LiveId" clId="{656CBC09-2B55-934D-B089-3768A5A70E83}" dt="2021-08-19T00:44:14.829" v="19164" actId="1076"/>
          <ac:spMkLst>
            <pc:docMk/>
            <pc:sldMk cId="2266768845" sldId="347"/>
            <ac:spMk id="5" creationId="{0BF44E1B-5C5C-A249-A51B-E837190154DE}"/>
          </ac:spMkLst>
        </pc:spChg>
        <pc:spChg chg="add mod">
          <ac:chgData name="guo dong" userId="d2f6c254f3e27c34" providerId="LiveId" clId="{656CBC09-2B55-934D-B089-3768A5A70E83}" dt="2021-08-19T00:44:14.829" v="19164" actId="1076"/>
          <ac:spMkLst>
            <pc:docMk/>
            <pc:sldMk cId="2266768845" sldId="347"/>
            <ac:spMk id="6" creationId="{9CB1CB04-E6D2-2348-BD3D-3DAF946179D4}"/>
          </ac:spMkLst>
        </pc:spChg>
        <pc:spChg chg="add del mod">
          <ac:chgData name="guo dong" userId="d2f6c254f3e27c34" providerId="LiveId" clId="{656CBC09-2B55-934D-B089-3768A5A70E83}" dt="2021-08-17T13:59:40.874" v="17279" actId="478"/>
          <ac:spMkLst>
            <pc:docMk/>
            <pc:sldMk cId="2266768845" sldId="347"/>
            <ac:spMk id="7" creationId="{EE04F862-D0F3-9242-8BC5-4BF5EDE4BB49}"/>
          </ac:spMkLst>
        </pc:spChg>
        <pc:spChg chg="add mod">
          <ac:chgData name="guo dong" userId="d2f6c254f3e27c34" providerId="LiveId" clId="{656CBC09-2B55-934D-B089-3768A5A70E83}" dt="2021-08-19T00:44:14.829" v="19164" actId="1076"/>
          <ac:spMkLst>
            <pc:docMk/>
            <pc:sldMk cId="2266768845" sldId="347"/>
            <ac:spMk id="8" creationId="{B95BB4BA-EB25-2B48-A97F-A552B06969A8}"/>
          </ac:spMkLst>
        </pc:spChg>
        <pc:spChg chg="add mod">
          <ac:chgData name="guo dong" userId="d2f6c254f3e27c34" providerId="LiveId" clId="{656CBC09-2B55-934D-B089-3768A5A70E83}" dt="2021-08-19T00:44:14.829" v="19164" actId="1076"/>
          <ac:spMkLst>
            <pc:docMk/>
            <pc:sldMk cId="2266768845" sldId="347"/>
            <ac:spMk id="9" creationId="{76BF0CE5-651E-7345-AB87-84280C07D945}"/>
          </ac:spMkLst>
        </pc:spChg>
        <pc:spChg chg="add del mod">
          <ac:chgData name="guo dong" userId="d2f6c254f3e27c34" providerId="LiveId" clId="{656CBC09-2B55-934D-B089-3768A5A70E83}" dt="2021-08-17T13:55:14.224" v="17263" actId="478"/>
          <ac:spMkLst>
            <pc:docMk/>
            <pc:sldMk cId="2266768845" sldId="347"/>
            <ac:spMk id="10" creationId="{98EC85BC-DA3B-C442-AC05-47EE32790DE1}"/>
          </ac:spMkLst>
        </pc:spChg>
        <pc:spChg chg="add mod">
          <ac:chgData name="guo dong" userId="d2f6c254f3e27c34" providerId="LiveId" clId="{656CBC09-2B55-934D-B089-3768A5A70E83}" dt="2021-08-19T00:44:14.829" v="19164" actId="1076"/>
          <ac:spMkLst>
            <pc:docMk/>
            <pc:sldMk cId="2266768845" sldId="347"/>
            <ac:spMk id="25" creationId="{A957F1F9-33BD-DE48-9AB3-91D8AA987250}"/>
          </ac:spMkLst>
        </pc:spChg>
        <pc:spChg chg="add mod">
          <ac:chgData name="guo dong" userId="d2f6c254f3e27c34" providerId="LiveId" clId="{656CBC09-2B55-934D-B089-3768A5A70E83}" dt="2021-08-19T00:44:14.829" v="19164" actId="1076"/>
          <ac:spMkLst>
            <pc:docMk/>
            <pc:sldMk cId="2266768845" sldId="347"/>
            <ac:spMk id="49" creationId="{121A4F02-2D90-7B44-8DFB-B4B3EF0F63EA}"/>
          </ac:spMkLst>
        </pc:spChg>
        <pc:spChg chg="add mod">
          <ac:chgData name="guo dong" userId="d2f6c254f3e27c34" providerId="LiveId" clId="{656CBC09-2B55-934D-B089-3768A5A70E83}" dt="2021-08-19T00:44:30.626" v="19190" actId="1035"/>
          <ac:spMkLst>
            <pc:docMk/>
            <pc:sldMk cId="2266768845" sldId="347"/>
            <ac:spMk id="60" creationId="{B5255983-6DBA-3847-8F14-ED1B37AF207D}"/>
          </ac:spMkLst>
        </pc:spChg>
        <pc:spChg chg="add mod">
          <ac:chgData name="guo dong" userId="d2f6c254f3e27c34" providerId="LiveId" clId="{656CBC09-2B55-934D-B089-3768A5A70E83}" dt="2021-08-19T00:44:30.626" v="19190" actId="1035"/>
          <ac:spMkLst>
            <pc:docMk/>
            <pc:sldMk cId="2266768845" sldId="347"/>
            <ac:spMk id="61" creationId="{476F5E2D-5950-B34F-8993-953BD599C768}"/>
          </ac:spMkLst>
        </pc:spChg>
        <pc:spChg chg="add mod">
          <ac:chgData name="guo dong" userId="d2f6c254f3e27c34" providerId="LiveId" clId="{656CBC09-2B55-934D-B089-3768A5A70E83}" dt="2021-08-19T00:44:30.626" v="19190" actId="1035"/>
          <ac:spMkLst>
            <pc:docMk/>
            <pc:sldMk cId="2266768845" sldId="347"/>
            <ac:spMk id="63" creationId="{4618924D-3DFD-8E4C-BA3A-24C404735935}"/>
          </ac:spMkLst>
        </pc:spChg>
        <pc:spChg chg="add mod">
          <ac:chgData name="guo dong" userId="d2f6c254f3e27c34" providerId="LiveId" clId="{656CBC09-2B55-934D-B089-3768A5A70E83}" dt="2021-08-19T00:44:30.626" v="19190" actId="1035"/>
          <ac:spMkLst>
            <pc:docMk/>
            <pc:sldMk cId="2266768845" sldId="347"/>
            <ac:spMk id="65" creationId="{31DA6FF2-4D15-9F4A-8FA3-62D901706FCA}"/>
          </ac:spMkLst>
        </pc:spChg>
        <pc:spChg chg="add mod">
          <ac:chgData name="guo dong" userId="d2f6c254f3e27c34" providerId="LiveId" clId="{656CBC09-2B55-934D-B089-3768A5A70E83}" dt="2021-08-19T00:44:30.626" v="19190" actId="1035"/>
          <ac:spMkLst>
            <pc:docMk/>
            <pc:sldMk cId="2266768845" sldId="347"/>
            <ac:spMk id="66" creationId="{F15999E2-0324-FA4C-B8C0-EBF8EDAC4A37}"/>
          </ac:spMkLst>
        </pc:spChg>
        <pc:spChg chg="add mod">
          <ac:chgData name="guo dong" userId="d2f6c254f3e27c34" providerId="LiveId" clId="{656CBC09-2B55-934D-B089-3768A5A70E83}" dt="2021-08-19T00:45:29.407" v="19197" actId="1035"/>
          <ac:spMkLst>
            <pc:docMk/>
            <pc:sldMk cId="2266768845" sldId="347"/>
            <ac:spMk id="68" creationId="{0266ECA9-0530-4C4B-82C0-15F37C6C4EF7}"/>
          </ac:spMkLst>
        </pc:spChg>
        <pc:spChg chg="add del mod">
          <ac:chgData name="guo dong" userId="d2f6c254f3e27c34" providerId="LiveId" clId="{656CBC09-2B55-934D-B089-3768A5A70E83}" dt="2021-08-17T14:27:42.455" v="17922"/>
          <ac:spMkLst>
            <pc:docMk/>
            <pc:sldMk cId="2266768845" sldId="347"/>
            <ac:spMk id="73" creationId="{EBF4B687-2512-1049-9741-DC4CC08AA77D}"/>
          </ac:spMkLst>
        </pc:spChg>
        <pc:spChg chg="add del mod">
          <ac:chgData name="guo dong" userId="d2f6c254f3e27c34" providerId="LiveId" clId="{656CBC09-2B55-934D-B089-3768A5A70E83}" dt="2021-08-17T14:27:42.455" v="17922"/>
          <ac:spMkLst>
            <pc:docMk/>
            <pc:sldMk cId="2266768845" sldId="347"/>
            <ac:spMk id="74" creationId="{B45506F0-9840-E342-BC95-52B549272FA4}"/>
          </ac:spMkLst>
        </pc:spChg>
        <pc:spChg chg="add del mod">
          <ac:chgData name="guo dong" userId="d2f6c254f3e27c34" providerId="LiveId" clId="{656CBC09-2B55-934D-B089-3768A5A70E83}" dt="2021-08-17T14:27:42.455" v="17922"/>
          <ac:spMkLst>
            <pc:docMk/>
            <pc:sldMk cId="2266768845" sldId="347"/>
            <ac:spMk id="76" creationId="{5BE34B49-1104-4C48-BA12-2A55CF5585BB}"/>
          </ac:spMkLst>
        </pc:spChg>
        <pc:spChg chg="add mod ord">
          <ac:chgData name="guo dong" userId="d2f6c254f3e27c34" providerId="LiveId" clId="{656CBC09-2B55-934D-B089-3768A5A70E83}" dt="2021-08-18T03:21:06.409" v="19129" actId="700"/>
          <ac:spMkLst>
            <pc:docMk/>
            <pc:sldMk cId="2266768845" sldId="347"/>
            <ac:spMk id="85" creationId="{04BE16CC-B062-6F4E-9B5B-EB117E9BA72A}"/>
          </ac:spMkLst>
        </pc:spChg>
        <pc:picChg chg="add mod">
          <ac:chgData name="guo dong" userId="d2f6c254f3e27c34" providerId="LiveId" clId="{656CBC09-2B55-934D-B089-3768A5A70E83}" dt="2021-08-19T00:44:14.829" v="19164" actId="1076"/>
          <ac:picMkLst>
            <pc:docMk/>
            <pc:sldMk cId="2266768845" sldId="347"/>
            <ac:picMk id="80" creationId="{87642246-13DD-BC44-9662-C39FD785D059}"/>
          </ac:picMkLst>
        </pc:picChg>
        <pc:picChg chg="add mod">
          <ac:chgData name="guo dong" userId="d2f6c254f3e27c34" providerId="LiveId" clId="{656CBC09-2B55-934D-B089-3768A5A70E83}" dt="2021-08-19T00:44:30.626" v="19190" actId="1035"/>
          <ac:picMkLst>
            <pc:docMk/>
            <pc:sldMk cId="2266768845" sldId="347"/>
            <ac:picMk id="82" creationId="{B9C88524-35CB-4C43-8296-A9497E0334AA}"/>
          </ac:picMkLst>
        </pc:picChg>
        <pc:picChg chg="add del mod">
          <ac:chgData name="guo dong" userId="d2f6c254f3e27c34" providerId="LiveId" clId="{656CBC09-2B55-934D-B089-3768A5A70E83}" dt="2021-08-17T14:33:53.635" v="18057"/>
          <ac:picMkLst>
            <pc:docMk/>
            <pc:sldMk cId="2266768845" sldId="347"/>
            <ac:picMk id="83" creationId="{DF7DE29A-6B35-5D47-8A61-DF9F45715853}"/>
          </ac:picMkLst>
        </pc:picChg>
        <pc:picChg chg="add mod">
          <ac:chgData name="guo dong" userId="d2f6c254f3e27c34" providerId="LiveId" clId="{656CBC09-2B55-934D-B089-3768A5A70E83}" dt="2021-08-17T14:35:00.075" v="18058"/>
          <ac:picMkLst>
            <pc:docMk/>
            <pc:sldMk cId="2266768845" sldId="347"/>
            <ac:picMk id="84" creationId="{38EE6A3F-07DD-C74B-AA70-88ABF9F762DF}"/>
          </ac:picMkLst>
        </pc:picChg>
        <pc:cxnChg chg="add mod">
          <ac:chgData name="guo dong" userId="d2f6c254f3e27c34" providerId="LiveId" clId="{656CBC09-2B55-934D-B089-3768A5A70E83}" dt="2021-08-19T00:44:14.829" v="19164" actId="1076"/>
          <ac:cxnSpMkLst>
            <pc:docMk/>
            <pc:sldMk cId="2266768845" sldId="347"/>
            <ac:cxnSpMk id="12" creationId="{07DFED0C-438E-BC4E-9FD6-B21A6314F21C}"/>
          </ac:cxnSpMkLst>
        </pc:cxnChg>
        <pc:cxnChg chg="add del mod">
          <ac:chgData name="guo dong" userId="d2f6c254f3e27c34" providerId="LiveId" clId="{656CBC09-2B55-934D-B089-3768A5A70E83}" dt="2021-08-17T13:59:01.848" v="17275" actId="478"/>
          <ac:cxnSpMkLst>
            <pc:docMk/>
            <pc:sldMk cId="2266768845" sldId="347"/>
            <ac:cxnSpMk id="13" creationId="{C12AF9F5-2C53-114A-A5AC-BFB030DEF200}"/>
          </ac:cxnSpMkLst>
        </pc:cxnChg>
        <pc:cxnChg chg="add del mod">
          <ac:chgData name="guo dong" userId="d2f6c254f3e27c34" providerId="LiveId" clId="{656CBC09-2B55-934D-B089-3768A5A70E83}" dt="2021-08-17T13:59:25.400" v="17278" actId="478"/>
          <ac:cxnSpMkLst>
            <pc:docMk/>
            <pc:sldMk cId="2266768845" sldId="347"/>
            <ac:cxnSpMk id="16" creationId="{46393ADB-E551-EF4E-849B-62DEA17743F6}"/>
          </ac:cxnSpMkLst>
        </pc:cxnChg>
        <pc:cxnChg chg="add mod">
          <ac:chgData name="guo dong" userId="d2f6c254f3e27c34" providerId="LiveId" clId="{656CBC09-2B55-934D-B089-3768A5A70E83}" dt="2021-08-19T00:44:14.829" v="19164" actId="1076"/>
          <ac:cxnSpMkLst>
            <pc:docMk/>
            <pc:sldMk cId="2266768845" sldId="347"/>
            <ac:cxnSpMk id="19" creationId="{36FC7064-70C4-E742-A4EE-608B2FC462E2}"/>
          </ac:cxnSpMkLst>
        </pc:cxnChg>
        <pc:cxnChg chg="add mod">
          <ac:chgData name="guo dong" userId="d2f6c254f3e27c34" providerId="LiveId" clId="{656CBC09-2B55-934D-B089-3768A5A70E83}" dt="2021-08-19T00:44:14.829" v="19164" actId="1076"/>
          <ac:cxnSpMkLst>
            <pc:docMk/>
            <pc:sldMk cId="2266768845" sldId="347"/>
            <ac:cxnSpMk id="22" creationId="{75E80655-06AA-CA48-8E49-33EE61A8C2B5}"/>
          </ac:cxnSpMkLst>
        </pc:cxnChg>
        <pc:cxnChg chg="add mod">
          <ac:chgData name="guo dong" userId="d2f6c254f3e27c34" providerId="LiveId" clId="{656CBC09-2B55-934D-B089-3768A5A70E83}" dt="2021-08-19T00:44:14.829" v="19164" actId="1076"/>
          <ac:cxnSpMkLst>
            <pc:docMk/>
            <pc:sldMk cId="2266768845" sldId="347"/>
            <ac:cxnSpMk id="26" creationId="{351159F5-97B8-FB48-8DD2-E990CC096382}"/>
          </ac:cxnSpMkLst>
        </pc:cxnChg>
        <pc:cxnChg chg="add mod">
          <ac:chgData name="guo dong" userId="d2f6c254f3e27c34" providerId="LiveId" clId="{656CBC09-2B55-934D-B089-3768A5A70E83}" dt="2021-08-19T00:44:14.829" v="19164" actId="1076"/>
          <ac:cxnSpMkLst>
            <pc:docMk/>
            <pc:sldMk cId="2266768845" sldId="347"/>
            <ac:cxnSpMk id="50" creationId="{EAE9DC1E-C50E-F545-8296-1DDE5FBBCC08}"/>
          </ac:cxnSpMkLst>
        </pc:cxnChg>
        <pc:cxnChg chg="add mod">
          <ac:chgData name="guo dong" userId="d2f6c254f3e27c34" providerId="LiveId" clId="{656CBC09-2B55-934D-B089-3768A5A70E83}" dt="2021-08-19T00:44:30.626" v="19190" actId="1035"/>
          <ac:cxnSpMkLst>
            <pc:docMk/>
            <pc:sldMk cId="2266768845" sldId="347"/>
            <ac:cxnSpMk id="62" creationId="{8B3444CB-06D9-954A-AC8D-0656F8559848}"/>
          </ac:cxnSpMkLst>
        </pc:cxnChg>
        <pc:cxnChg chg="add mod">
          <ac:chgData name="guo dong" userId="d2f6c254f3e27c34" providerId="LiveId" clId="{656CBC09-2B55-934D-B089-3768A5A70E83}" dt="2021-08-19T00:44:30.626" v="19190" actId="1035"/>
          <ac:cxnSpMkLst>
            <pc:docMk/>
            <pc:sldMk cId="2266768845" sldId="347"/>
            <ac:cxnSpMk id="64" creationId="{D89C4148-FA46-2B4D-9441-7BFC0FB4D9D2}"/>
          </ac:cxnSpMkLst>
        </pc:cxnChg>
        <pc:cxnChg chg="add mod">
          <ac:chgData name="guo dong" userId="d2f6c254f3e27c34" providerId="LiveId" clId="{656CBC09-2B55-934D-B089-3768A5A70E83}" dt="2021-08-19T00:44:30.626" v="19190" actId="1035"/>
          <ac:cxnSpMkLst>
            <pc:docMk/>
            <pc:sldMk cId="2266768845" sldId="347"/>
            <ac:cxnSpMk id="67" creationId="{DEFA3134-F559-E149-B87C-9A91CF35B7B7}"/>
          </ac:cxnSpMkLst>
        </pc:cxnChg>
        <pc:cxnChg chg="add mod">
          <ac:chgData name="guo dong" userId="d2f6c254f3e27c34" providerId="LiveId" clId="{656CBC09-2B55-934D-B089-3768A5A70E83}" dt="2021-08-19T00:45:29.407" v="19197" actId="1035"/>
          <ac:cxnSpMkLst>
            <pc:docMk/>
            <pc:sldMk cId="2266768845" sldId="347"/>
            <ac:cxnSpMk id="69" creationId="{6316B47D-DA07-A649-AF31-E76C7367D4BD}"/>
          </ac:cxnSpMkLst>
        </pc:cxnChg>
        <pc:cxnChg chg="add mod">
          <ac:chgData name="guo dong" userId="d2f6c254f3e27c34" providerId="LiveId" clId="{656CBC09-2B55-934D-B089-3768A5A70E83}" dt="2021-08-19T00:44:30.626" v="19190" actId="1035"/>
          <ac:cxnSpMkLst>
            <pc:docMk/>
            <pc:sldMk cId="2266768845" sldId="347"/>
            <ac:cxnSpMk id="70" creationId="{35CEF54F-0C6D-EC43-ABDB-7F158147BEE8}"/>
          </ac:cxnSpMkLst>
        </pc:cxnChg>
        <pc:cxnChg chg="add del mod">
          <ac:chgData name="guo dong" userId="d2f6c254f3e27c34" providerId="LiveId" clId="{656CBC09-2B55-934D-B089-3768A5A70E83}" dt="2021-08-17T14:27:42.455" v="17922"/>
          <ac:cxnSpMkLst>
            <pc:docMk/>
            <pc:sldMk cId="2266768845" sldId="347"/>
            <ac:cxnSpMk id="75" creationId="{E53D62D9-DE1E-024E-AAF9-104B4859C9FF}"/>
          </ac:cxnSpMkLst>
        </pc:cxnChg>
        <pc:cxnChg chg="add del mod">
          <ac:chgData name="guo dong" userId="d2f6c254f3e27c34" providerId="LiveId" clId="{656CBC09-2B55-934D-B089-3768A5A70E83}" dt="2021-08-17T14:27:42.455" v="17922"/>
          <ac:cxnSpMkLst>
            <pc:docMk/>
            <pc:sldMk cId="2266768845" sldId="347"/>
            <ac:cxnSpMk id="77" creationId="{918EF508-073C-7C47-926E-2C8067C471FD}"/>
          </ac:cxnSpMkLst>
        </pc:cxnChg>
      </pc:sldChg>
      <pc:sldChg chg="addSp delSp modSp add mod modTransition modAnim modNotesTx">
        <pc:chgData name="guo dong" userId="d2f6c254f3e27c34" providerId="LiveId" clId="{656CBC09-2B55-934D-B089-3768A5A70E83}" dt="2021-08-18T00:22:34.367" v="18170"/>
        <pc:sldMkLst>
          <pc:docMk/>
          <pc:sldMk cId="3043843738" sldId="348"/>
        </pc:sldMkLst>
        <pc:spChg chg="add mod">
          <ac:chgData name="guo dong" userId="d2f6c254f3e27c34" providerId="LiveId" clId="{656CBC09-2B55-934D-B089-3768A5A70E83}" dt="2021-08-17T14:36:25.834" v="18064" actId="14100"/>
          <ac:spMkLst>
            <pc:docMk/>
            <pc:sldMk cId="3043843738" sldId="348"/>
            <ac:spMk id="30" creationId="{2A59D15C-AEBF-B84C-9162-634F464BBDB2}"/>
          </ac:spMkLst>
        </pc:spChg>
        <pc:picChg chg="add del mod">
          <ac:chgData name="guo dong" userId="d2f6c254f3e27c34" providerId="LiveId" clId="{656CBC09-2B55-934D-B089-3768A5A70E83}" dt="2021-08-18T00:22:20.653" v="18169"/>
          <ac:picMkLst>
            <pc:docMk/>
            <pc:sldMk cId="3043843738" sldId="348"/>
            <ac:picMk id="7" creationId="{818F20CB-86B7-434E-9780-A27A40E7479A}"/>
          </ac:picMkLst>
        </pc:picChg>
        <pc:picChg chg="add mod">
          <ac:chgData name="guo dong" userId="d2f6c254f3e27c34" providerId="LiveId" clId="{656CBC09-2B55-934D-B089-3768A5A70E83}" dt="2021-08-18T00:22:34.367" v="18170"/>
          <ac:picMkLst>
            <pc:docMk/>
            <pc:sldMk cId="3043843738" sldId="348"/>
            <ac:picMk id="10" creationId="{4364700F-00CA-1949-8D78-F32CEB637A03}"/>
          </ac:picMkLst>
        </pc:picChg>
        <pc:picChg chg="del">
          <ac:chgData name="guo dong" userId="d2f6c254f3e27c34" providerId="LiveId" clId="{656CBC09-2B55-934D-B089-3768A5A70E83}" dt="2021-08-18T00:20:38.428" v="18167"/>
          <ac:picMkLst>
            <pc:docMk/>
            <pc:sldMk cId="3043843738" sldId="348"/>
            <ac:picMk id="84" creationId="{38EE6A3F-07DD-C74B-AA70-88ABF9F762DF}"/>
          </ac:picMkLst>
        </pc:picChg>
      </pc:sldChg>
      <pc:sldChg chg="addSp delSp modSp add modTransition modAnim modNotesTx">
        <pc:chgData name="guo dong" userId="d2f6c254f3e27c34" providerId="LiveId" clId="{656CBC09-2B55-934D-B089-3768A5A70E83}" dt="2021-08-18T00:27:51.171" v="18242"/>
        <pc:sldMkLst>
          <pc:docMk/>
          <pc:sldMk cId="950802466" sldId="349"/>
        </pc:sldMkLst>
        <pc:spChg chg="mod">
          <ac:chgData name="guo dong" userId="d2f6c254f3e27c34" providerId="LiveId" clId="{656CBC09-2B55-934D-B089-3768A5A70E83}" dt="2021-08-18T00:24:44.594" v="18173" actId="5793"/>
          <ac:spMkLst>
            <pc:docMk/>
            <pc:sldMk cId="950802466" sldId="349"/>
            <ac:spMk id="3" creationId="{BDBC1F18-6A7D-4547-A929-4DE42FCFC265}"/>
          </ac:spMkLst>
        </pc:spChg>
        <pc:spChg chg="add mod">
          <ac:chgData name="guo dong" userId="d2f6c254f3e27c34" providerId="LiveId" clId="{656CBC09-2B55-934D-B089-3768A5A70E83}" dt="2021-08-18T00:25:04.220" v="18174"/>
          <ac:spMkLst>
            <pc:docMk/>
            <pc:sldMk cId="950802466" sldId="349"/>
            <ac:spMk id="30" creationId="{FDD84897-1999-A64E-804C-9D8CDC378B91}"/>
          </ac:spMkLst>
        </pc:spChg>
        <pc:picChg chg="add mod">
          <ac:chgData name="guo dong" userId="d2f6c254f3e27c34" providerId="LiveId" clId="{656CBC09-2B55-934D-B089-3768A5A70E83}" dt="2021-08-18T00:27:51.171" v="18242"/>
          <ac:picMkLst>
            <pc:docMk/>
            <pc:sldMk cId="950802466" sldId="349"/>
            <ac:picMk id="27" creationId="{2ADE7982-381A-904C-975F-7659EA89A30E}"/>
          </ac:picMkLst>
        </pc:picChg>
        <pc:picChg chg="del">
          <ac:chgData name="guo dong" userId="d2f6c254f3e27c34" providerId="LiveId" clId="{656CBC09-2B55-934D-B089-3768A5A70E83}" dt="2021-08-18T00:27:35.515" v="18241"/>
          <ac:picMkLst>
            <pc:docMk/>
            <pc:sldMk cId="950802466" sldId="349"/>
            <ac:picMk id="54" creationId="{B0D7210F-FF0A-8446-946B-11DAA2117193}"/>
          </ac:picMkLst>
        </pc:picChg>
      </pc:sldChg>
      <pc:sldChg chg="addSp delSp modSp add mod modTransition modAnim modNotesTx">
        <pc:chgData name="guo dong" userId="d2f6c254f3e27c34" providerId="LiveId" clId="{656CBC09-2B55-934D-B089-3768A5A70E83}" dt="2021-08-18T01:42:22.177" v="19114"/>
        <pc:sldMkLst>
          <pc:docMk/>
          <pc:sldMk cId="2982513649" sldId="350"/>
        </pc:sldMkLst>
        <pc:spChg chg="add mod">
          <ac:chgData name="guo dong" userId="d2f6c254f3e27c34" providerId="LiveId" clId="{656CBC09-2B55-934D-B089-3768A5A70E83}" dt="2021-08-18T01:37:03.953" v="18931" actId="20577"/>
          <ac:spMkLst>
            <pc:docMk/>
            <pc:sldMk cId="2982513649" sldId="350"/>
            <ac:spMk id="11" creationId="{F1955364-2688-0344-9441-FE48355E8235}"/>
          </ac:spMkLst>
        </pc:spChg>
        <pc:spChg chg="add mod">
          <ac:chgData name="guo dong" userId="d2f6c254f3e27c34" providerId="LiveId" clId="{656CBC09-2B55-934D-B089-3768A5A70E83}" dt="2021-08-18T01:37:27.580" v="18951" actId="20577"/>
          <ac:spMkLst>
            <pc:docMk/>
            <pc:sldMk cId="2982513649" sldId="350"/>
            <ac:spMk id="13" creationId="{0942F6D6-5502-494B-B545-9DB3773AC06B}"/>
          </ac:spMkLst>
        </pc:spChg>
        <pc:picChg chg="add del mod">
          <ac:chgData name="guo dong" userId="d2f6c254f3e27c34" providerId="LiveId" clId="{656CBC09-2B55-934D-B089-3768A5A70E83}" dt="2021-08-18T01:42:04.798" v="19113"/>
          <ac:picMkLst>
            <pc:docMk/>
            <pc:sldMk cId="2982513649" sldId="350"/>
            <ac:picMk id="10" creationId="{87919791-E40D-944F-8BCE-BD4783AA70C7}"/>
          </ac:picMkLst>
        </pc:picChg>
        <pc:picChg chg="del">
          <ac:chgData name="guo dong" userId="d2f6c254f3e27c34" providerId="LiveId" clId="{656CBC09-2B55-934D-B089-3768A5A70E83}" dt="2021-08-18T01:41:50.280" v="19111"/>
          <ac:picMkLst>
            <pc:docMk/>
            <pc:sldMk cId="2982513649" sldId="350"/>
            <ac:picMk id="12" creationId="{CB463EE7-8BE2-854C-94CA-5DE8963CBACD}"/>
          </ac:picMkLst>
        </pc:picChg>
        <pc:picChg chg="add mod">
          <ac:chgData name="guo dong" userId="d2f6c254f3e27c34" providerId="LiveId" clId="{656CBC09-2B55-934D-B089-3768A5A70E83}" dt="2021-08-18T01:42:22.177" v="19114"/>
          <ac:picMkLst>
            <pc:docMk/>
            <pc:sldMk cId="2982513649" sldId="350"/>
            <ac:picMk id="14" creationId="{8FB02AE9-067D-7242-994E-C63B68E625ED}"/>
          </ac:picMkLst>
        </pc:picChg>
      </pc:sldChg>
      <pc:sldChg chg="addSp delSp modSp add mod modTransition modAnim modNotesTx">
        <pc:chgData name="guo dong" userId="d2f6c254f3e27c34" providerId="LiveId" clId="{656CBC09-2B55-934D-B089-3768A5A70E83}" dt="2021-08-19T01:42:49.264" v="20706"/>
        <pc:sldMkLst>
          <pc:docMk/>
          <pc:sldMk cId="2101688662" sldId="351"/>
        </pc:sldMkLst>
        <pc:spChg chg="mod">
          <ac:chgData name="guo dong" userId="d2f6c254f3e27c34" providerId="LiveId" clId="{656CBC09-2B55-934D-B089-3768A5A70E83}" dt="2021-08-19T01:24:25.032" v="20283" actId="20577"/>
          <ac:spMkLst>
            <pc:docMk/>
            <pc:sldMk cId="2101688662" sldId="351"/>
            <ac:spMk id="3" creationId="{B28FA1C7-AF42-5E45-B978-BE7841B4D183}"/>
          </ac:spMkLst>
        </pc:spChg>
        <pc:spChg chg="del">
          <ac:chgData name="guo dong" userId="d2f6c254f3e27c34" providerId="LiveId" clId="{656CBC09-2B55-934D-B089-3768A5A70E83}" dt="2021-08-19T01:11:16.376" v="19778" actId="478"/>
          <ac:spMkLst>
            <pc:docMk/>
            <pc:sldMk cId="2101688662" sldId="351"/>
            <ac:spMk id="6" creationId="{72F45BAB-A94D-8B4D-BA56-3A916D6696EE}"/>
          </ac:spMkLst>
        </pc:spChg>
        <pc:spChg chg="add mod">
          <ac:chgData name="guo dong" userId="d2f6c254f3e27c34" providerId="LiveId" clId="{656CBC09-2B55-934D-B089-3768A5A70E83}" dt="2021-08-19T01:19:34.744" v="19940" actId="20577"/>
          <ac:spMkLst>
            <pc:docMk/>
            <pc:sldMk cId="2101688662" sldId="351"/>
            <ac:spMk id="8" creationId="{2A0CE997-2052-704A-B485-A156F4051571}"/>
          </ac:spMkLst>
        </pc:spChg>
        <pc:spChg chg="add mod">
          <ac:chgData name="guo dong" userId="d2f6c254f3e27c34" providerId="LiveId" clId="{656CBC09-2B55-934D-B089-3768A5A70E83}" dt="2021-08-19T01:11:28.232" v="19787" actId="1036"/>
          <ac:spMkLst>
            <pc:docMk/>
            <pc:sldMk cId="2101688662" sldId="351"/>
            <ac:spMk id="9" creationId="{7B117689-A972-4540-9888-24C32916E9A6}"/>
          </ac:spMkLst>
        </pc:spChg>
        <pc:spChg chg="add mod">
          <ac:chgData name="guo dong" userId="d2f6c254f3e27c34" providerId="LiveId" clId="{656CBC09-2B55-934D-B089-3768A5A70E83}" dt="2021-08-19T01:10:57.042" v="19775" actId="1076"/>
          <ac:spMkLst>
            <pc:docMk/>
            <pc:sldMk cId="2101688662" sldId="351"/>
            <ac:spMk id="22" creationId="{BD96BE9D-0D9B-B741-9647-F692AB919491}"/>
          </ac:spMkLst>
        </pc:spChg>
        <pc:picChg chg="del">
          <ac:chgData name="guo dong" userId="d2f6c254f3e27c34" providerId="LiveId" clId="{656CBC09-2B55-934D-B089-3768A5A70E83}" dt="2021-08-19T01:41:58.893" v="20705"/>
          <ac:picMkLst>
            <pc:docMk/>
            <pc:sldMk cId="2101688662" sldId="351"/>
            <ac:picMk id="7" creationId="{CA45FC87-0BF8-DF4A-8149-D2302DEF48CF}"/>
          </ac:picMkLst>
        </pc:picChg>
        <pc:picChg chg="add mod">
          <ac:chgData name="guo dong" userId="d2f6c254f3e27c34" providerId="LiveId" clId="{656CBC09-2B55-934D-B089-3768A5A70E83}" dt="2021-08-19T01:42:49.264" v="20706"/>
          <ac:picMkLst>
            <pc:docMk/>
            <pc:sldMk cId="2101688662" sldId="351"/>
            <ac:picMk id="26" creationId="{7E9FDFA0-5FBE-A44A-B3F0-5DE78A2C345A}"/>
          </ac:picMkLst>
        </pc:picChg>
        <pc:cxnChg chg="add mod">
          <ac:chgData name="guo dong" userId="d2f6c254f3e27c34" providerId="LiveId" clId="{656CBC09-2B55-934D-B089-3768A5A70E83}" dt="2021-08-19T01:13:28.241" v="19819" actId="1038"/>
          <ac:cxnSpMkLst>
            <pc:docMk/>
            <pc:sldMk cId="2101688662" sldId="351"/>
            <ac:cxnSpMk id="11" creationId="{03EF7245-9BB1-0A45-AF88-CABB26D24FC7}"/>
          </ac:cxnSpMkLst>
        </pc:cxnChg>
      </pc:sldChg>
      <pc:sldChg chg="delSp modSp add del mod">
        <pc:chgData name="guo dong" userId="d2f6c254f3e27c34" providerId="LiveId" clId="{656CBC09-2B55-934D-B089-3768A5A70E83}" dt="2021-08-19T01:16:32.268" v="19934" actId="2696"/>
        <pc:sldMkLst>
          <pc:docMk/>
          <pc:sldMk cId="3852432524" sldId="352"/>
        </pc:sldMkLst>
        <pc:spChg chg="mod">
          <ac:chgData name="guo dong" userId="d2f6c254f3e27c34" providerId="LiveId" clId="{656CBC09-2B55-934D-B089-3768A5A70E83}" dt="2021-08-19T01:15:35.749" v="19912" actId="20577"/>
          <ac:spMkLst>
            <pc:docMk/>
            <pc:sldMk cId="3852432524" sldId="352"/>
            <ac:spMk id="3" creationId="{B28FA1C7-AF42-5E45-B978-BE7841B4D183}"/>
          </ac:spMkLst>
        </pc:spChg>
        <pc:spChg chg="mod">
          <ac:chgData name="guo dong" userId="d2f6c254f3e27c34" providerId="LiveId" clId="{656CBC09-2B55-934D-B089-3768A5A70E83}" dt="2021-08-19T01:15:33.879" v="19910" actId="27636"/>
          <ac:spMkLst>
            <pc:docMk/>
            <pc:sldMk cId="3852432524" sldId="352"/>
            <ac:spMk id="6" creationId="{72F45BAB-A94D-8B4D-BA56-3A916D6696EE}"/>
          </ac:spMkLst>
        </pc:spChg>
        <pc:spChg chg="del">
          <ac:chgData name="guo dong" userId="d2f6c254f3e27c34" providerId="LiveId" clId="{656CBC09-2B55-934D-B089-3768A5A70E83}" dt="2021-08-19T01:06:55.575" v="19664" actId="478"/>
          <ac:spMkLst>
            <pc:docMk/>
            <pc:sldMk cId="3852432524" sldId="352"/>
            <ac:spMk id="12" creationId="{51F52BD1-7BF1-434E-AC59-71C90E36CD2B}"/>
          </ac:spMkLst>
        </pc:spChg>
        <pc:spChg chg="del">
          <ac:chgData name="guo dong" userId="d2f6c254f3e27c34" providerId="LiveId" clId="{656CBC09-2B55-934D-B089-3768A5A70E83}" dt="2021-08-19T01:06:51.936" v="19663" actId="478"/>
          <ac:spMkLst>
            <pc:docMk/>
            <pc:sldMk cId="3852432524" sldId="352"/>
            <ac:spMk id="13" creationId="{10296951-446D-4B4D-AF7A-DA85A5EA1AC8}"/>
          </ac:spMkLst>
        </pc:spChg>
        <pc:spChg chg="del">
          <ac:chgData name="guo dong" userId="d2f6c254f3e27c34" providerId="LiveId" clId="{656CBC09-2B55-934D-B089-3768A5A70E83}" dt="2021-08-19T01:06:44.361" v="19660" actId="478"/>
          <ac:spMkLst>
            <pc:docMk/>
            <pc:sldMk cId="3852432524" sldId="352"/>
            <ac:spMk id="14" creationId="{2703AB9E-2688-C043-8169-DA6F0369F837}"/>
          </ac:spMkLst>
        </pc:spChg>
        <pc:spChg chg="del">
          <ac:chgData name="guo dong" userId="d2f6c254f3e27c34" providerId="LiveId" clId="{656CBC09-2B55-934D-B089-3768A5A70E83}" dt="2021-08-19T01:06:46.219" v="19661" actId="478"/>
          <ac:spMkLst>
            <pc:docMk/>
            <pc:sldMk cId="3852432524" sldId="352"/>
            <ac:spMk id="15" creationId="{07ABFD03-E9FB-844D-83B6-2D7FCD1F0DC0}"/>
          </ac:spMkLst>
        </pc:spChg>
        <pc:spChg chg="del">
          <ac:chgData name="guo dong" userId="d2f6c254f3e27c34" providerId="LiveId" clId="{656CBC09-2B55-934D-B089-3768A5A70E83}" dt="2021-08-19T01:06:49.911" v="19662" actId="478"/>
          <ac:spMkLst>
            <pc:docMk/>
            <pc:sldMk cId="3852432524" sldId="352"/>
            <ac:spMk id="16" creationId="{2E885271-3E63-134A-B35E-0CAD27BAE7B2}"/>
          </ac:spMkLst>
        </pc:spChg>
        <pc:spChg chg="del">
          <ac:chgData name="guo dong" userId="d2f6c254f3e27c34" providerId="LiveId" clId="{656CBC09-2B55-934D-B089-3768A5A70E83}" dt="2021-08-19T01:06:56.842" v="19665" actId="478"/>
          <ac:spMkLst>
            <pc:docMk/>
            <pc:sldMk cId="3852432524" sldId="352"/>
            <ac:spMk id="17" creationId="{2F1F2A45-241C-8045-B32D-625B1836D8EB}"/>
          </ac:spMkLst>
        </pc:spChg>
        <pc:spChg chg="del">
          <ac:chgData name="guo dong" userId="d2f6c254f3e27c34" providerId="LiveId" clId="{656CBC09-2B55-934D-B089-3768A5A70E83}" dt="2021-08-19T01:06:58.092" v="19666" actId="478"/>
          <ac:spMkLst>
            <pc:docMk/>
            <pc:sldMk cId="3852432524" sldId="352"/>
            <ac:spMk id="18" creationId="{8B9B9F21-AB83-BC47-8074-EA2483E356CD}"/>
          </ac:spMkLst>
        </pc:spChg>
        <pc:spChg chg="del">
          <ac:chgData name="guo dong" userId="d2f6c254f3e27c34" providerId="LiveId" clId="{656CBC09-2B55-934D-B089-3768A5A70E83}" dt="2021-08-19T01:06:59.319" v="19667" actId="478"/>
          <ac:spMkLst>
            <pc:docMk/>
            <pc:sldMk cId="3852432524" sldId="352"/>
            <ac:spMk id="19" creationId="{88CE9DD6-8FD5-C048-AD45-0FDDA8172EA9}"/>
          </ac:spMkLst>
        </pc:spChg>
        <pc:spChg chg="del">
          <ac:chgData name="guo dong" userId="d2f6c254f3e27c34" providerId="LiveId" clId="{656CBC09-2B55-934D-B089-3768A5A70E83}" dt="2021-08-19T01:07:00.574" v="19668" actId="478"/>
          <ac:spMkLst>
            <pc:docMk/>
            <pc:sldMk cId="3852432524" sldId="352"/>
            <ac:spMk id="20" creationId="{C8037EEC-5E63-9E47-B18A-3FEB850A332D}"/>
          </ac:spMkLst>
        </pc:spChg>
        <pc:spChg chg="del">
          <ac:chgData name="guo dong" userId="d2f6c254f3e27c34" providerId="LiveId" clId="{656CBC09-2B55-934D-B089-3768A5A70E83}" dt="2021-08-19T01:07:01.851" v="19669" actId="478"/>
          <ac:spMkLst>
            <pc:docMk/>
            <pc:sldMk cId="3852432524" sldId="352"/>
            <ac:spMk id="21" creationId="{2D8CDE22-E21A-E247-9018-8C2FF3C9BCE5}"/>
          </ac:spMkLst>
        </pc:spChg>
        <pc:cxnChg chg="mod">
          <ac:chgData name="guo dong" userId="d2f6c254f3e27c34" providerId="LiveId" clId="{656CBC09-2B55-934D-B089-3768A5A70E83}" dt="2021-08-19T01:07:31.623" v="19671" actId="14100"/>
          <ac:cxnSpMkLst>
            <pc:docMk/>
            <pc:sldMk cId="3852432524" sldId="352"/>
            <ac:cxnSpMk id="11" creationId="{03EF7245-9BB1-0A45-AF88-CABB26D24FC7}"/>
          </ac:cxnSpMkLst>
        </pc:cxnChg>
      </pc:sldChg>
      <pc:sldChg chg="addSp delSp modSp add mod modTransition modAnim modNotesTx">
        <pc:chgData name="guo dong" userId="d2f6c254f3e27c34" providerId="LiveId" clId="{656CBC09-2B55-934D-B089-3768A5A70E83}" dt="2021-08-19T01:50:40.040" v="20809"/>
        <pc:sldMkLst>
          <pc:docMk/>
          <pc:sldMk cId="977307017" sldId="353"/>
        </pc:sldMkLst>
        <pc:spChg chg="mod">
          <ac:chgData name="guo dong" userId="d2f6c254f3e27c34" providerId="LiveId" clId="{656CBC09-2B55-934D-B089-3768A5A70E83}" dt="2021-08-19T01:35:14.705" v="20618" actId="20577"/>
          <ac:spMkLst>
            <pc:docMk/>
            <pc:sldMk cId="977307017" sldId="353"/>
            <ac:spMk id="3" creationId="{B28FA1C7-AF42-5E45-B978-BE7841B4D183}"/>
          </ac:spMkLst>
        </pc:spChg>
        <pc:spChg chg="del">
          <ac:chgData name="guo dong" userId="d2f6c254f3e27c34" providerId="LiveId" clId="{656CBC09-2B55-934D-B089-3768A5A70E83}" dt="2021-08-19T01:12:46.081" v="19804" actId="478"/>
          <ac:spMkLst>
            <pc:docMk/>
            <pc:sldMk cId="977307017" sldId="353"/>
            <ac:spMk id="12" creationId="{51F52BD1-7BF1-434E-AC59-71C90E36CD2B}"/>
          </ac:spMkLst>
        </pc:spChg>
        <pc:spChg chg="del">
          <ac:chgData name="guo dong" userId="d2f6c254f3e27c34" providerId="LiveId" clId="{656CBC09-2B55-934D-B089-3768A5A70E83}" dt="2021-08-19T01:12:44.809" v="19803" actId="478"/>
          <ac:spMkLst>
            <pc:docMk/>
            <pc:sldMk cId="977307017" sldId="353"/>
            <ac:spMk id="13" creationId="{10296951-446D-4B4D-AF7A-DA85A5EA1AC8}"/>
          </ac:spMkLst>
        </pc:spChg>
        <pc:spChg chg="del">
          <ac:chgData name="guo dong" userId="d2f6c254f3e27c34" providerId="LiveId" clId="{656CBC09-2B55-934D-B089-3768A5A70E83}" dt="2021-08-19T01:12:41.080" v="19800" actId="478"/>
          <ac:spMkLst>
            <pc:docMk/>
            <pc:sldMk cId="977307017" sldId="353"/>
            <ac:spMk id="14" creationId="{2703AB9E-2688-C043-8169-DA6F0369F837}"/>
          </ac:spMkLst>
        </pc:spChg>
        <pc:spChg chg="del">
          <ac:chgData name="guo dong" userId="d2f6c254f3e27c34" providerId="LiveId" clId="{656CBC09-2B55-934D-B089-3768A5A70E83}" dt="2021-08-19T01:12:42.330" v="19801" actId="478"/>
          <ac:spMkLst>
            <pc:docMk/>
            <pc:sldMk cId="977307017" sldId="353"/>
            <ac:spMk id="15" creationId="{07ABFD03-E9FB-844D-83B6-2D7FCD1F0DC0}"/>
          </ac:spMkLst>
        </pc:spChg>
        <pc:spChg chg="del">
          <ac:chgData name="guo dong" userId="d2f6c254f3e27c34" providerId="LiveId" clId="{656CBC09-2B55-934D-B089-3768A5A70E83}" dt="2021-08-19T01:12:43.577" v="19802" actId="478"/>
          <ac:spMkLst>
            <pc:docMk/>
            <pc:sldMk cId="977307017" sldId="353"/>
            <ac:spMk id="16" creationId="{2E885271-3E63-134A-B35E-0CAD27BAE7B2}"/>
          </ac:spMkLst>
        </pc:spChg>
        <pc:spChg chg="del">
          <ac:chgData name="guo dong" userId="d2f6c254f3e27c34" providerId="LiveId" clId="{656CBC09-2B55-934D-B089-3768A5A70E83}" dt="2021-08-19T01:12:47.300" v="19805" actId="478"/>
          <ac:spMkLst>
            <pc:docMk/>
            <pc:sldMk cId="977307017" sldId="353"/>
            <ac:spMk id="17" creationId="{2F1F2A45-241C-8045-B32D-625B1836D8EB}"/>
          </ac:spMkLst>
        </pc:spChg>
        <pc:spChg chg="del">
          <ac:chgData name="guo dong" userId="d2f6c254f3e27c34" providerId="LiveId" clId="{656CBC09-2B55-934D-B089-3768A5A70E83}" dt="2021-08-19T01:12:48.517" v="19806" actId="478"/>
          <ac:spMkLst>
            <pc:docMk/>
            <pc:sldMk cId="977307017" sldId="353"/>
            <ac:spMk id="18" creationId="{8B9B9F21-AB83-BC47-8074-EA2483E356CD}"/>
          </ac:spMkLst>
        </pc:spChg>
        <pc:spChg chg="del">
          <ac:chgData name="guo dong" userId="d2f6c254f3e27c34" providerId="LiveId" clId="{656CBC09-2B55-934D-B089-3768A5A70E83}" dt="2021-08-19T01:12:49.795" v="19807" actId="478"/>
          <ac:spMkLst>
            <pc:docMk/>
            <pc:sldMk cId="977307017" sldId="353"/>
            <ac:spMk id="19" creationId="{88CE9DD6-8FD5-C048-AD45-0FDDA8172EA9}"/>
          </ac:spMkLst>
        </pc:spChg>
        <pc:spChg chg="del">
          <ac:chgData name="guo dong" userId="d2f6c254f3e27c34" providerId="LiveId" clId="{656CBC09-2B55-934D-B089-3768A5A70E83}" dt="2021-08-19T01:12:51.046" v="19808" actId="478"/>
          <ac:spMkLst>
            <pc:docMk/>
            <pc:sldMk cId="977307017" sldId="353"/>
            <ac:spMk id="20" creationId="{C8037EEC-5E63-9E47-B18A-3FEB850A332D}"/>
          </ac:spMkLst>
        </pc:spChg>
        <pc:spChg chg="del">
          <ac:chgData name="guo dong" userId="d2f6c254f3e27c34" providerId="LiveId" clId="{656CBC09-2B55-934D-B089-3768A5A70E83}" dt="2021-08-19T01:12:52.219" v="19809" actId="478"/>
          <ac:spMkLst>
            <pc:docMk/>
            <pc:sldMk cId="977307017" sldId="353"/>
            <ac:spMk id="21" creationId="{2D8CDE22-E21A-E247-9018-8C2FF3C9BCE5}"/>
          </ac:spMkLst>
        </pc:spChg>
        <pc:spChg chg="mod">
          <ac:chgData name="guo dong" userId="d2f6c254f3e27c34" providerId="LiveId" clId="{656CBC09-2B55-934D-B089-3768A5A70E83}" dt="2021-08-19T01:13:11.929" v="19813" actId="207"/>
          <ac:spMkLst>
            <pc:docMk/>
            <pc:sldMk cId="977307017" sldId="353"/>
            <ac:spMk id="22" creationId="{BD96BE9D-0D9B-B741-9647-F692AB919491}"/>
          </ac:spMkLst>
        </pc:spChg>
        <pc:picChg chg="del">
          <ac:chgData name="guo dong" userId="d2f6c254f3e27c34" providerId="LiveId" clId="{656CBC09-2B55-934D-B089-3768A5A70E83}" dt="2021-08-19T01:49:36.476" v="20804"/>
          <ac:picMkLst>
            <pc:docMk/>
            <pc:sldMk cId="977307017" sldId="353"/>
            <ac:picMk id="7" creationId="{CA45FC87-0BF8-DF4A-8149-D2302DEF48CF}"/>
          </ac:picMkLst>
        </pc:picChg>
        <pc:picChg chg="add del mod">
          <ac:chgData name="guo dong" userId="d2f6c254f3e27c34" providerId="LiveId" clId="{656CBC09-2B55-934D-B089-3768A5A70E83}" dt="2021-08-19T01:49:49.786" v="20806"/>
          <ac:picMkLst>
            <pc:docMk/>
            <pc:sldMk cId="977307017" sldId="353"/>
            <ac:picMk id="24" creationId="{240E93A9-D2BF-9544-906A-86FB16C13D23}"/>
          </ac:picMkLst>
        </pc:picChg>
        <pc:picChg chg="add del mod">
          <ac:chgData name="guo dong" userId="d2f6c254f3e27c34" providerId="LiveId" clId="{656CBC09-2B55-934D-B089-3768A5A70E83}" dt="2021-08-19T01:50:08.126" v="20808"/>
          <ac:picMkLst>
            <pc:docMk/>
            <pc:sldMk cId="977307017" sldId="353"/>
            <ac:picMk id="25" creationId="{F5873281-25BA-4147-9935-3E32A759845E}"/>
          </ac:picMkLst>
        </pc:picChg>
        <pc:picChg chg="add mod">
          <ac:chgData name="guo dong" userId="d2f6c254f3e27c34" providerId="LiveId" clId="{656CBC09-2B55-934D-B089-3768A5A70E83}" dt="2021-08-19T01:50:40.040" v="20809"/>
          <ac:picMkLst>
            <pc:docMk/>
            <pc:sldMk cId="977307017" sldId="353"/>
            <ac:picMk id="26" creationId="{8A671235-E636-E044-B428-598D45A8B378}"/>
          </ac:picMkLst>
        </pc:picChg>
        <pc:cxnChg chg="mod">
          <ac:chgData name="guo dong" userId="d2f6c254f3e27c34" providerId="LiveId" clId="{656CBC09-2B55-934D-B089-3768A5A70E83}" dt="2021-08-19T01:13:19.405" v="19815" actId="14100"/>
          <ac:cxnSpMkLst>
            <pc:docMk/>
            <pc:sldMk cId="977307017" sldId="353"/>
            <ac:cxnSpMk id="11" creationId="{03EF7245-9BB1-0A45-AF88-CABB26D24FC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36E86-3A6C-674F-A2A7-0EC52D1C9571}" type="datetimeFigureOut">
              <a:rPr lang="en-CN" smtClean="0"/>
              <a:t>8/17/21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D566B-4686-FB4E-9C8D-E379F2E89EFE}" type="slidenum">
              <a:rPr lang="en-CN" smtClean="0"/>
              <a:t>‹#›</a:t>
            </a:fld>
            <a:endParaRPr lang="en-CN"/>
          </a:p>
        </p:txBody>
      </p:sp>
    </p:spTree>
    <p:extLst>
      <p:ext uri="{BB962C8B-B14F-4D97-AF65-F5344CB8AC3E}">
        <p14:creationId xmlns:p14="http://schemas.microsoft.com/office/powerpoint/2010/main" val="911142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Hi everyone! I’m Dong Guo, a fourth-year PhD student from Tongji University. Today I’m going to introduce socker, a socker layer framework for network-application co-programming with socket tracing. </a:t>
            </a:r>
          </a:p>
          <a:p>
            <a:endParaRPr kumimoji="1" lang="en-US" dirty="0"/>
          </a:p>
        </p:txBody>
      </p:sp>
      <p:sp>
        <p:nvSpPr>
          <p:cNvPr id="4" name="Slide Number Placeholder 3"/>
          <p:cNvSpPr>
            <a:spLocks noGrp="1"/>
          </p:cNvSpPr>
          <p:nvPr>
            <p:ph type="sldNum" sz="quarter" idx="5"/>
          </p:nvPr>
        </p:nvSpPr>
        <p:spPr/>
        <p:txBody>
          <a:bodyPr/>
          <a:lstStyle/>
          <a:p>
            <a:fld id="{5B5D566B-4686-FB4E-9C8D-E379F2E89EFE}" type="slidenum">
              <a:rPr lang="en-CN" smtClean="0"/>
              <a:t>1</a:t>
            </a:fld>
            <a:endParaRPr lang="en-CN"/>
          </a:p>
        </p:txBody>
      </p:sp>
    </p:spTree>
    <p:extLst>
      <p:ext uri="{BB962C8B-B14F-4D97-AF65-F5344CB8AC3E}">
        <p14:creationId xmlns:p14="http://schemas.microsoft.com/office/powerpoint/2010/main" val="301957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Why we choose the socket layer as the target to tracing? $$First, we observe that socket is</a:t>
            </a:r>
            <a:r>
              <a:rPr kumimoji="1" lang="zh-CN" altLang="en-US" dirty="0"/>
              <a:t> </a:t>
            </a:r>
            <a:r>
              <a:rPr kumimoji="1" lang="en-US" altLang="zh-CN" dirty="0"/>
              <a:t>the waist between the applications and networks, and sockets have a long-time tested and stable APIs provided by </a:t>
            </a:r>
            <a:r>
              <a:rPr kumimoji="1" lang="en-US" altLang="zh-CN" dirty="0" err="1"/>
              <a:t>libc</a:t>
            </a:r>
            <a:r>
              <a:rPr kumimoji="1" lang="en-US" altLang="zh-CN" dirty="0"/>
              <a:t>, tracing the sockets can achieve a language independent implementation and realize global management. $In addition, The emerging </a:t>
            </a:r>
            <a:r>
              <a:rPr kumimoji="1" lang="en-US" altLang="zh-CN" dirty="0" err="1"/>
              <a:t>eBPF</a:t>
            </a:r>
            <a:r>
              <a:rPr kumimoji="1" lang="en-US" altLang="zh-CN" dirty="0"/>
              <a:t> and kernel tracing technics open the black-boxes of the system calls, and easy to realize high performance packet processing guided by the attributes of sockets.</a:t>
            </a:r>
          </a:p>
          <a:p>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10</a:t>
            </a:fld>
            <a:endParaRPr lang="en-CN"/>
          </a:p>
        </p:txBody>
      </p:sp>
    </p:spTree>
    <p:extLst>
      <p:ext uri="{BB962C8B-B14F-4D97-AF65-F5344CB8AC3E}">
        <p14:creationId xmlns:p14="http://schemas.microsoft.com/office/powerpoint/2010/main" val="235429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None/>
            </a:pPr>
            <a:r>
              <a:rPr kumimoji="1" lang="en-US" altLang="zh-CN" dirty="0"/>
              <a:t>Then we introduce the overall architecture of socker. </a:t>
            </a:r>
            <a:r>
              <a:rPr lang="en-US" altLang="zh-CN" sz="1200" b="0" i="0" kern="1200" dirty="0">
                <a:solidFill>
                  <a:schemeClr val="tx1"/>
                </a:solidFill>
                <a:effectLst/>
                <a:latin typeface="+mn-lt"/>
                <a:ea typeface="+mn-ea"/>
                <a:cs typeface="+mn-cs"/>
              </a:rPr>
              <a:t>Socker is deployed at end-hosts, and consists of a control plane and a data plane as shown in the figure. $$In the control plane, socker maintains a network-application shared data bus (NAB), which is a key-value data store running at the process scope. The AF and NF can read or write state variables to it, and NAB triggers the function re-execution when states changed. $$$ The </a:t>
            </a:r>
            <a:r>
              <a:rPr lang="en-US" altLang="zh-CN" sz="1200" b="0" i="0" kern="1200" dirty="0" err="1">
                <a:solidFill>
                  <a:schemeClr val="tx1"/>
                </a:solidFill>
                <a:effectLst/>
                <a:latin typeface="+mn-lt"/>
                <a:ea typeface="+mn-ea"/>
                <a:cs typeface="+mn-cs"/>
              </a:rPr>
              <a:t>libsocker</a:t>
            </a:r>
            <a:r>
              <a:rPr lang="en-US" altLang="zh-CN" sz="1200" b="0" i="0" kern="1200" dirty="0">
                <a:solidFill>
                  <a:schemeClr val="tx1"/>
                </a:solidFill>
                <a:effectLst/>
                <a:latin typeface="+mn-lt"/>
                <a:ea typeface="+mn-ea"/>
                <a:cs typeface="+mn-cs"/>
              </a:rPr>
              <a:t> is </a:t>
            </a:r>
            <a:r>
              <a:rPr kumimoji="1" lang="en-US" altLang="zh-CN" sz="1200" b="0" i="0" kern="1200" dirty="0">
                <a:solidFill>
                  <a:schemeClr val="tx1"/>
                </a:solidFill>
                <a:effectLst/>
                <a:latin typeface="+mn-lt"/>
                <a:ea typeface="+mn-ea"/>
                <a:cs typeface="+mn-cs"/>
              </a:rPr>
              <a:t>a</a:t>
            </a:r>
            <a:r>
              <a:rPr kumimoji="1" lang="en-US" altLang="zh-CN" sz="1200" dirty="0"/>
              <a:t> user space library that wraps the conventional socket system calls. $$$ The data plane of socker is realized by </a:t>
            </a:r>
            <a:r>
              <a:rPr kumimoji="1" lang="en-US" altLang="zh-CN" sz="1200" dirty="0" err="1"/>
              <a:t>eBPF</a:t>
            </a:r>
            <a:r>
              <a:rPr kumimoji="1" lang="en-US" altLang="zh-CN" sz="1200" dirty="0"/>
              <a:t>, it maintains a set of </a:t>
            </a:r>
            <a:r>
              <a:rPr kumimoji="1" lang="en-US" altLang="zh-CN" sz="1200" dirty="0" err="1"/>
              <a:t>eBPF</a:t>
            </a:r>
            <a:r>
              <a:rPr kumimoji="1" lang="en-US" altLang="zh-CN" sz="1200" dirty="0"/>
              <a:t> maps to store the traced states of sockets, $ and a set of </a:t>
            </a:r>
            <a:r>
              <a:rPr kumimoji="1" lang="en-US" altLang="zh-CN" sz="1200" dirty="0" err="1"/>
              <a:t>eBPF</a:t>
            </a:r>
            <a:r>
              <a:rPr kumimoji="1" lang="en-US" altLang="zh-CN" sz="1200" dirty="0"/>
              <a:t> programs to trace the socket system calls or </a:t>
            </a:r>
            <a:r>
              <a:rPr kumimoji="1" lang="en-US" altLang="zh-CN" sz="2000" dirty="0"/>
              <a:t>applies desired actions to out-bound packets at the egress of traffic control on the end-host.</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11</a:t>
            </a:fld>
            <a:endParaRPr lang="en-CN"/>
          </a:p>
        </p:txBody>
      </p:sp>
    </p:spTree>
    <p:extLst>
      <p:ext uri="{BB962C8B-B14F-4D97-AF65-F5344CB8AC3E}">
        <p14:creationId xmlns:p14="http://schemas.microsoft.com/office/powerpoint/2010/main" val="96473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None/>
            </a:pPr>
            <a:r>
              <a:rPr kumimoji="1" lang="en-US" altLang="zh-CN" dirty="0"/>
              <a:t>Overall, $the NAB is designed for solving the AF and NF state dependency challenge, $and other parts are designed for solving the flow uncertainty challenge.</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12</a:t>
            </a:fld>
            <a:endParaRPr lang="en-CN"/>
          </a:p>
        </p:txBody>
      </p:sp>
    </p:spTree>
    <p:extLst>
      <p:ext uri="{BB962C8B-B14F-4D97-AF65-F5344CB8AC3E}">
        <p14:creationId xmlns:p14="http://schemas.microsoft.com/office/powerpoint/2010/main" val="980948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So</a:t>
            </a:r>
            <a:r>
              <a:rPr lang="en-CN"/>
              <a:t>, </a:t>
            </a:r>
            <a:r>
              <a:rPr lang="en-US" altLang="zh-CN" dirty="0"/>
              <a:t>How to use Socker to do network-application co-programming</a:t>
            </a:r>
            <a:endParaRPr lang="en-CN" dirty="0"/>
          </a:p>
        </p:txBody>
      </p:sp>
      <p:sp>
        <p:nvSpPr>
          <p:cNvPr id="4" name="Slide Number Placeholder 3"/>
          <p:cNvSpPr>
            <a:spLocks noGrp="1"/>
          </p:cNvSpPr>
          <p:nvPr>
            <p:ph type="sldNum" sz="quarter" idx="5"/>
          </p:nvPr>
        </p:nvSpPr>
        <p:spPr/>
        <p:txBody>
          <a:bodyPr/>
          <a:lstStyle/>
          <a:p>
            <a:fld id="{5B5D566B-4686-FB4E-9C8D-E379F2E89EFE}" type="slidenum">
              <a:rPr lang="en-CN" smtClean="0"/>
              <a:t>13</a:t>
            </a:fld>
            <a:endParaRPr lang="en-CN"/>
          </a:p>
        </p:txBody>
      </p:sp>
    </p:spTree>
    <p:extLst>
      <p:ext uri="{BB962C8B-B14F-4D97-AF65-F5344CB8AC3E}">
        <p14:creationId xmlns:p14="http://schemas.microsoft.com/office/powerpoint/2010/main" val="198158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Socker provides two series of APIs, one is the socket APIs for TCP and UDP socket programming. They are similar to the conventional BSD style socket APIs, $except that socker allows the programmers to specify a network function when creating a socket.</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14</a:t>
            </a:fld>
            <a:endParaRPr lang="en-CN"/>
          </a:p>
        </p:txBody>
      </p:sp>
    </p:spTree>
    <p:extLst>
      <p:ext uri="{BB962C8B-B14F-4D97-AF65-F5344CB8AC3E}">
        <p14:creationId xmlns:p14="http://schemas.microsoft.com/office/powerpoint/2010/main" val="1244697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Let’s see an example for comparation between the conventional socket program and the socker program. The code snippet</a:t>
            </a:r>
            <a:r>
              <a:rPr kumimoji="1" lang="zh-CN" altLang="en-US" dirty="0"/>
              <a:t> </a:t>
            </a:r>
            <a:r>
              <a:rPr kumimoji="1" lang="en-US" altLang="zh-CN" dirty="0"/>
              <a:t>on the left shows how the programmers achieve the goal of the motivating case using the conventional socket APIs in python, it applies the naïve idea that setup paths after the ephemeral</a:t>
            </a:r>
            <a:r>
              <a:rPr kumimoji="1" lang="zh-CN" altLang="en-US" dirty="0"/>
              <a:t> </a:t>
            </a:r>
            <a:r>
              <a:rPr kumimoji="1" lang="en-US" altLang="zh-CN" dirty="0"/>
              <a:t>port is returned. However, the program is buggy and deficient in functionalities. First, $to get the local port of the socket, in user space, we can only wait for the connect system call to return, but the TCP handshake packets are already sent in the connect process, therefore the handshake packets is out of control. $$Second, there is no interaction between the application logic and the network logic, since they only executed once and insensitive to the state change out of their execution scope. $$</a:t>
            </a:r>
            <a:r>
              <a:rPr kumimoji="1" lang="en-US" altLang="zh-CN" dirty="0" err="1"/>
              <a:t>Thrid</a:t>
            </a:r>
            <a:r>
              <a:rPr kumimoji="1" lang="en-US" altLang="zh-CN" dirty="0"/>
              <a:t>, because the program is entirely built on the user space APIs, and the user space APIs lack programmability on the data plane of the kernel, the programmers have the burden of realizing the network control, for example by interacting with the controller. </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15</a:t>
            </a:fld>
            <a:endParaRPr lang="en-CN"/>
          </a:p>
        </p:txBody>
      </p:sp>
    </p:spTree>
    <p:extLst>
      <p:ext uri="{BB962C8B-B14F-4D97-AF65-F5344CB8AC3E}">
        <p14:creationId xmlns:p14="http://schemas.microsoft.com/office/powerpoint/2010/main" val="344262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code snippet</a:t>
            </a:r>
            <a:r>
              <a:rPr kumimoji="1" lang="zh-CN" altLang="en-US" dirty="0"/>
              <a:t> </a:t>
            </a:r>
            <a:r>
              <a:rPr kumimoji="1" lang="en-US" altLang="zh-CN" dirty="0"/>
              <a:t>on the right hand shows how socker achieve the goal of the motivating case. $ We separate the core logic of the program into AF and NF, the AF is responsible for adjusting the application logic,</a:t>
            </a:r>
            <a:r>
              <a:rPr kumimoji="1" lang="zh-CN" altLang="en-US" dirty="0"/>
              <a:t> </a:t>
            </a:r>
            <a:r>
              <a:rPr kumimoji="1" lang="en-US" altLang="zh-CN" dirty="0"/>
              <a:t>such as the compression level in our case. The NF is responsible for the network control, such as the routing path in our case. $$ we create a socket with the socker API and specifies a NF as one of the arguments, $The NF is a function that specifies the desired actions (for example a path) to the flow originated by the socket.</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16</a:t>
            </a:fld>
            <a:endParaRPr lang="en-CN"/>
          </a:p>
        </p:txBody>
      </p:sp>
    </p:spTree>
    <p:extLst>
      <p:ext uri="{BB962C8B-B14F-4D97-AF65-F5344CB8AC3E}">
        <p14:creationId xmlns:p14="http://schemas.microsoft.com/office/powerpoint/2010/main" val="21098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Another type of APIs provided by Socker are NAB APIs, $programmers can set or unset key-value pairs to the NAB. $For reactive programming, NAB provides the publish API that publishes a state change event and triggers certain functions subscribing the state, $the subscription process is achieved by a</a:t>
            </a:r>
            <a:r>
              <a:rPr kumimoji="1" lang="zh-CN" altLang="en-US" dirty="0"/>
              <a:t> </a:t>
            </a:r>
            <a:r>
              <a:rPr kumimoji="1" lang="en-US" altLang="zh-CN" dirty="0"/>
              <a:t>wrapper function, for example the decorator primitive of python, that register a function as an event listener, the decorated function will be automatically re-executed when any state of the subscribed variables change.</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17</a:t>
            </a:fld>
            <a:endParaRPr lang="en-CN"/>
          </a:p>
        </p:txBody>
      </p:sp>
    </p:spTree>
    <p:extLst>
      <p:ext uri="{BB962C8B-B14F-4D97-AF65-F5344CB8AC3E}">
        <p14:creationId xmlns:p14="http://schemas.microsoft.com/office/powerpoint/2010/main" val="3941986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example, $we use the NAB APIs to store the file metadata which is consumed  by AF and NF, $ in the NF, we publish the computed path to NAB which triggers the $AF that subscribe the path to compute the compression level.</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18</a:t>
            </a:fld>
            <a:endParaRPr lang="en-CN"/>
          </a:p>
        </p:txBody>
      </p:sp>
    </p:spTree>
    <p:extLst>
      <p:ext uri="{BB962C8B-B14F-4D97-AF65-F5344CB8AC3E}">
        <p14:creationId xmlns:p14="http://schemas.microsoft.com/office/powerpoint/2010/main" val="51566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program, then we present the execution workflow of Socker</a:t>
            </a:r>
            <a:endParaRPr lang="en-CN" dirty="0"/>
          </a:p>
        </p:txBody>
      </p:sp>
      <p:sp>
        <p:nvSpPr>
          <p:cNvPr id="4" name="Slide Number Placeholder 3"/>
          <p:cNvSpPr>
            <a:spLocks noGrp="1"/>
          </p:cNvSpPr>
          <p:nvPr>
            <p:ph type="sldNum" sz="quarter" idx="5"/>
          </p:nvPr>
        </p:nvSpPr>
        <p:spPr/>
        <p:txBody>
          <a:bodyPr/>
          <a:lstStyle/>
          <a:p>
            <a:fld id="{5B5D566B-4686-FB4E-9C8D-E379F2E89EFE}" type="slidenum">
              <a:rPr lang="en-CN" smtClean="0"/>
              <a:t>19</a:t>
            </a:fld>
            <a:endParaRPr lang="en-CN"/>
          </a:p>
        </p:txBody>
      </p:sp>
    </p:spTree>
    <p:extLst>
      <p:ext uri="{BB962C8B-B14F-4D97-AF65-F5344CB8AC3E}">
        <p14:creationId xmlns:p14="http://schemas.microsoft.com/office/powerpoint/2010/main" val="1600939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Nowadays, there are increasing demands for bi-directional awareness between applications and networks. Specifically, $the Application functions, which we refer to as AF, are deployed at the end-hosts, and $the network control functions, which we refer to as NF, are deployed at the controller or the network devices of the network. $We want to co-program the NF and AF to achieve certain functionalities like network-aware routing or zero rating, however, The AF and NF are hard to co-program since they are running at different contexts. $How to co-program the NF and AF is still challenging.</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2</a:t>
            </a:fld>
            <a:endParaRPr lang="en-CN"/>
          </a:p>
        </p:txBody>
      </p:sp>
    </p:spTree>
    <p:extLst>
      <p:ext uri="{BB962C8B-B14F-4D97-AF65-F5344CB8AC3E}">
        <p14:creationId xmlns:p14="http://schemas.microsoft.com/office/powerpoint/2010/main" val="140688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use the TCP process as an example to illustrate the workflow of Socker. $Socker maintains three </a:t>
            </a:r>
            <a:r>
              <a:rPr kumimoji="1" lang="en-US" altLang="zh-CN" dirty="0" err="1"/>
              <a:t>eBPF</a:t>
            </a:r>
            <a:r>
              <a:rPr kumimoji="1" lang="en-US" altLang="zh-CN" dirty="0"/>
              <a:t> maps in kernel, to bridge up the user space socket and kernel space socket, we use the </a:t>
            </a:r>
            <a:r>
              <a:rPr kumimoji="1" lang="en-US" altLang="zh-CN" dirty="0" err="1"/>
              <a:t>inode</a:t>
            </a:r>
            <a:r>
              <a:rPr kumimoji="1" lang="en-US" altLang="zh-CN" dirty="0"/>
              <a:t> number of the socket file descriptor as an intermediate</a:t>
            </a:r>
            <a:r>
              <a:rPr kumimoji="1" lang="zh-CN" altLang="en-US" dirty="0"/>
              <a:t> </a:t>
            </a:r>
            <a:r>
              <a:rPr kumimoji="1" lang="en-US" altLang="zh-CN" dirty="0"/>
              <a:t>variable. $When socker is invoked to create a socket, $</a:t>
            </a:r>
            <a:r>
              <a:rPr kumimoji="1" lang="en-US" altLang="zh-CN" dirty="0" err="1"/>
              <a:t>libsocker</a:t>
            </a:r>
            <a:r>
              <a:rPr kumimoji="1" lang="en-US" altLang="zh-CN" dirty="0"/>
              <a:t> starts a system call to the kernel to create socket. $Socker attaches an </a:t>
            </a:r>
            <a:r>
              <a:rPr kumimoji="1" lang="en-US" altLang="zh-CN" dirty="0" err="1"/>
              <a:t>eBPF</a:t>
            </a:r>
            <a:r>
              <a:rPr kumimoji="1" lang="en-US" altLang="zh-CN" dirty="0"/>
              <a:t> program to the </a:t>
            </a:r>
            <a:r>
              <a:rPr kumimoji="1" lang="en-US" altLang="zh-CN" dirty="0" err="1"/>
              <a:t>sock_alloc_file</a:t>
            </a:r>
            <a:r>
              <a:rPr kumimoji="1" lang="en-US" altLang="zh-CN" dirty="0"/>
              <a:t> system call, and traces the kernel socket structure pointer and its </a:t>
            </a:r>
            <a:r>
              <a:rPr kumimoji="1" lang="en-US" altLang="zh-CN" dirty="0" err="1"/>
              <a:t>inode</a:t>
            </a:r>
            <a:r>
              <a:rPr kumimoji="1" lang="en-US" altLang="zh-CN" dirty="0"/>
              <a:t> number</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20</a:t>
            </a:fld>
            <a:endParaRPr lang="en-CN"/>
          </a:p>
        </p:txBody>
      </p:sp>
    </p:spTree>
    <p:extLst>
      <p:ext uri="{BB962C8B-B14F-4D97-AF65-F5344CB8AC3E}">
        <p14:creationId xmlns:p14="http://schemas.microsoft.com/office/powerpoint/2010/main" val="3062192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we store the mapping to the sock 2 </a:t>
            </a:r>
            <a:r>
              <a:rPr kumimoji="1" lang="en-US" altLang="zh-CN" dirty="0" err="1"/>
              <a:t>inode</a:t>
            </a:r>
            <a:r>
              <a:rPr kumimoji="1" lang="en-US" altLang="zh-CN" dirty="0"/>
              <a:t> map. $the socker API returns the file descriptor of the created socket to user space program, then </a:t>
            </a:r>
            <a:r>
              <a:rPr kumimoji="1" lang="en-US" altLang="zh-CN" dirty="0" err="1"/>
              <a:t>libsocker</a:t>
            </a:r>
            <a:r>
              <a:rPr kumimoji="1" lang="en-US" altLang="zh-CN" dirty="0"/>
              <a:t> queries the </a:t>
            </a:r>
            <a:r>
              <a:rPr kumimoji="1" lang="en-US" altLang="zh-CN" dirty="0" err="1"/>
              <a:t>inode</a:t>
            </a:r>
            <a:r>
              <a:rPr kumimoji="1" lang="en-US" altLang="zh-CN" dirty="0"/>
              <a:t> number using the file system API, and execute the NF,</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21</a:t>
            </a:fld>
            <a:endParaRPr lang="en-CN"/>
          </a:p>
        </p:txBody>
      </p:sp>
    </p:spTree>
    <p:extLst>
      <p:ext uri="{BB962C8B-B14F-4D97-AF65-F5344CB8AC3E}">
        <p14:creationId xmlns:p14="http://schemas.microsoft.com/office/powerpoint/2010/main" val="1357268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 the results are stored in the </a:t>
            </a:r>
            <a:r>
              <a:rPr kumimoji="1" lang="en-US" altLang="zh-CN" dirty="0" err="1"/>
              <a:t>inode</a:t>
            </a:r>
            <a:r>
              <a:rPr kumimoji="1" lang="en-US" altLang="zh-CN" dirty="0"/>
              <a:t> 2 route map. $ When the application calls the connect API, $which invokes the kernel connect system call, $Socker traces the kernel socket at </a:t>
            </a:r>
            <a:r>
              <a:rPr kumimoji="1" lang="en-US" altLang="zh-CN" dirty="0" err="1"/>
              <a:t>tcp_connect</a:t>
            </a:r>
            <a:r>
              <a:rPr kumimoji="1" lang="en-US" altLang="zh-CN" dirty="0"/>
              <a:t> system call where the </a:t>
            </a:r>
            <a:r>
              <a:rPr kumimoji="1" lang="en-US" altLang="zh-CN" sz="1200" dirty="0"/>
              <a:t>ephemeral port is allocated but handshake packets are not sent,</a:t>
            </a:r>
            <a:r>
              <a:rPr kumimoji="1" lang="en-US" altLang="zh-CN" dirty="0"/>
              <a:t> the </a:t>
            </a:r>
            <a:r>
              <a:rPr kumimoji="1" lang="en-US" altLang="zh-CN" dirty="0" err="1"/>
              <a:t>eBPF</a:t>
            </a:r>
            <a:r>
              <a:rPr kumimoji="1" lang="en-US" altLang="zh-CN" dirty="0"/>
              <a:t> program computes the hash value of the 5-tuple, and queries the sock 2 </a:t>
            </a:r>
            <a:r>
              <a:rPr kumimoji="1" lang="en-US" altLang="zh-CN" dirty="0" err="1"/>
              <a:t>inode</a:t>
            </a:r>
            <a:r>
              <a:rPr kumimoji="1" lang="en-US" altLang="zh-CN" dirty="0"/>
              <a:t> map to get the </a:t>
            </a:r>
            <a:r>
              <a:rPr kumimoji="1" lang="en-US" altLang="zh-CN" dirty="0" err="1"/>
              <a:t>inode</a:t>
            </a:r>
            <a:r>
              <a:rPr kumimoji="1" lang="en-US" altLang="zh-CN" dirty="0"/>
              <a:t> number</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22</a:t>
            </a:fld>
            <a:endParaRPr lang="en-CN"/>
          </a:p>
        </p:txBody>
      </p:sp>
    </p:spTree>
    <p:extLst>
      <p:ext uri="{BB962C8B-B14F-4D97-AF65-F5344CB8AC3E}">
        <p14:creationId xmlns:p14="http://schemas.microsoft.com/office/powerpoint/2010/main" val="3873101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stores the mapping</a:t>
            </a:r>
            <a:r>
              <a:rPr kumimoji="1" lang="zh-CN" altLang="en-US" dirty="0"/>
              <a:t> </a:t>
            </a:r>
            <a:r>
              <a:rPr kumimoji="1" lang="en-US" altLang="zh-CN" dirty="0"/>
              <a:t>to the hash 2 </a:t>
            </a:r>
            <a:r>
              <a:rPr kumimoji="1" lang="en-US" altLang="zh-CN" dirty="0" err="1"/>
              <a:t>inode</a:t>
            </a:r>
            <a:r>
              <a:rPr kumimoji="1" lang="en-US" altLang="zh-CN" dirty="0"/>
              <a:t> </a:t>
            </a:r>
            <a:r>
              <a:rPr kumimoji="1" lang="en-US" altLang="zh-CN" dirty="0" err="1"/>
              <a:t>map.$when</a:t>
            </a:r>
            <a:r>
              <a:rPr kumimoji="1" lang="en-US" altLang="zh-CN" dirty="0"/>
              <a:t> the send API is called from user space, $$the </a:t>
            </a:r>
            <a:r>
              <a:rPr kumimoji="1" lang="en-US" altLang="zh-CN" dirty="0" err="1"/>
              <a:t>ebpf</a:t>
            </a:r>
            <a:r>
              <a:rPr kumimoji="1" lang="en-US" altLang="zh-CN" dirty="0"/>
              <a:t> program attached at the egress of traffic control is triggered. It queries the desired path from the </a:t>
            </a:r>
            <a:r>
              <a:rPr kumimoji="1" lang="en-US" altLang="zh-CN" dirty="0" err="1"/>
              <a:t>eBPF</a:t>
            </a:r>
            <a:r>
              <a:rPr kumimoji="1" lang="en-US" altLang="zh-CN" dirty="0"/>
              <a:t> maps, and applies to the socket buffer, in our example, we assume the network supports source routing, and encapsulate the packet with labels before </a:t>
            </a:r>
            <a:r>
              <a:rPr kumimoji="1" lang="en-US" altLang="zh-CN" dirty="0" err="1"/>
              <a:t>emiting</a:t>
            </a:r>
            <a:r>
              <a:rPr kumimoji="1" lang="en-US" altLang="zh-CN" dirty="0"/>
              <a:t> the packet to the network interface.</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23</a:t>
            </a:fld>
            <a:endParaRPr lang="en-CN"/>
          </a:p>
        </p:txBody>
      </p:sp>
    </p:spTree>
    <p:extLst>
      <p:ext uri="{BB962C8B-B14F-4D97-AF65-F5344CB8AC3E}">
        <p14:creationId xmlns:p14="http://schemas.microsoft.com/office/powerpoint/2010/main" val="201630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the evaluation, we demonstrate the effectiveness of Socker by </a:t>
            </a:r>
            <a:r>
              <a:rPr lang="en-US" altLang="zh-CN" dirty="0"/>
              <a:t>Comparing</a:t>
            </a:r>
            <a:r>
              <a:rPr kumimoji="1" lang="en-US" altLang="zh-CN" dirty="0"/>
              <a:t> </a:t>
            </a:r>
            <a:r>
              <a:rPr lang="en-US" altLang="zh-CN" dirty="0"/>
              <a:t>the total transmission time between the conventional socket and Socker using the topology of the motivating case</a:t>
            </a:r>
            <a:r>
              <a:rPr kumimoji="1" lang="en-US" altLang="zh-CN" dirty="0"/>
              <a:t>, we use the dataset from the large text compression benchmark and the python </a:t>
            </a:r>
            <a:r>
              <a:rPr kumimoji="1" lang="en-US" altLang="zh-CN" dirty="0" err="1"/>
              <a:t>gzip</a:t>
            </a:r>
            <a:r>
              <a:rPr kumimoji="1" lang="en-US" altLang="zh-CN" dirty="0"/>
              <a:t> module as a</a:t>
            </a:r>
            <a:r>
              <a:rPr kumimoji="1" lang="zh-CN" altLang="en-US" dirty="0"/>
              <a:t> </a:t>
            </a:r>
            <a:r>
              <a:rPr kumimoji="1" lang="en-US" altLang="zh-CN" dirty="0"/>
              <a:t>compressor. $The series of bars in the figure shows the total transmission time without Socker under different compression levels, $we see that the shortest transmission time is eight point fifty-eight (8.58 )seconds with compression level 2.</a:t>
            </a:r>
            <a:endParaRPr lang="en-US" altLang="zh-CN" dirty="0"/>
          </a:p>
        </p:txBody>
      </p:sp>
      <p:sp>
        <p:nvSpPr>
          <p:cNvPr id="4" name="灯片编号占位符 3"/>
          <p:cNvSpPr>
            <a:spLocks noGrp="1"/>
          </p:cNvSpPr>
          <p:nvPr>
            <p:ph type="sldNum" sz="quarter" idx="5"/>
          </p:nvPr>
        </p:nvSpPr>
        <p:spPr/>
        <p:txBody>
          <a:bodyPr/>
          <a:lstStyle/>
          <a:p>
            <a:fld id="{5B5D566B-4686-FB4E-9C8D-E379F2E89EFE}" type="slidenum">
              <a:rPr lang="en-CN" smtClean="0"/>
              <a:t>24</a:t>
            </a:fld>
            <a:endParaRPr lang="en-CN"/>
          </a:p>
        </p:txBody>
      </p:sp>
    </p:spTree>
    <p:extLst>
      <p:ext uri="{BB962C8B-B14F-4D97-AF65-F5344CB8AC3E}">
        <p14:creationId xmlns:p14="http://schemas.microsoft.com/office/powerpoint/2010/main" val="1464084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comparison, Socker achieves five point twenty-nine (5.29s) seconds of the shortest transmission time with compression level 2. $and twenty-eight point five percent (28.5%) total transmission time reduction on average. </a:t>
            </a:r>
            <a:r>
              <a:rPr lang="en-US" altLang="zh-CN" dirty="0"/>
              <a:t>This is because socker can choose the max bandwidth path for the large file while the conventional socket uses the default shortest path.</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5B5D566B-4686-FB4E-9C8D-E379F2E89EFE}" type="slidenum">
              <a:rPr lang="en-CN" smtClean="0"/>
              <a:t>25</a:t>
            </a:fld>
            <a:endParaRPr lang="en-CN"/>
          </a:p>
        </p:txBody>
      </p:sp>
    </p:spTree>
    <p:extLst>
      <p:ext uri="{BB962C8B-B14F-4D97-AF65-F5344CB8AC3E}">
        <p14:creationId xmlns:p14="http://schemas.microsoft.com/office/powerpoint/2010/main" val="2359611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In conclusion</a:t>
            </a:r>
            <a:r>
              <a:rPr lang="en-CN"/>
              <a:t>, ($)</a:t>
            </a:r>
            <a:r>
              <a:rPr lang="en-US" altLang="zh-CN" dirty="0"/>
              <a:t>socker</a:t>
            </a:r>
            <a:r>
              <a:rPr lang="en-CN"/>
              <a:t> </a:t>
            </a:r>
            <a:r>
              <a:rPr lang="en-CN" dirty="0"/>
              <a:t>is </a:t>
            </a:r>
            <a:r>
              <a:rPr lang="en-CN"/>
              <a:t>the </a:t>
            </a:r>
            <a:r>
              <a:rPr lang="en-CN" altLang="zh-CN"/>
              <a:t>First-ever framework to express</a:t>
            </a:r>
            <a:r>
              <a:rPr lang="en-US" altLang="zh-CN" dirty="0"/>
              <a:t> the</a:t>
            </a:r>
            <a:r>
              <a:rPr lang="en-CN" altLang="zh-CN"/>
              <a:t> network control directly from end</a:t>
            </a:r>
            <a:r>
              <a:rPr lang="en-US" altLang="zh-CN" dirty="0"/>
              <a:t>-</a:t>
            </a:r>
            <a:r>
              <a:rPr lang="en-CN" altLang="zh-CN"/>
              <a:t>host applications</a:t>
            </a:r>
            <a:r>
              <a:rPr lang="zh-CN" altLang="en-US" dirty="0"/>
              <a:t> </a:t>
            </a:r>
            <a:r>
              <a:rPr lang="en-US" altLang="zh-CN" dirty="0"/>
              <a:t>at socket level</a:t>
            </a:r>
            <a:r>
              <a:rPr lang="en-CN"/>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($)Socker </a:t>
            </a:r>
            <a:r>
              <a:rPr lang="en-US" altLang="zh-CN" dirty="0"/>
              <a:t>Uses </a:t>
            </a:r>
            <a:r>
              <a:rPr lang="en-US" altLang="zh-CN" dirty="0" err="1"/>
              <a:t>eBPF</a:t>
            </a:r>
            <a:r>
              <a:rPr lang="en-US" altLang="zh-CN" dirty="0"/>
              <a:t> to trace the run-time states of the socket system calls to get the dynamic flow attributes</a:t>
            </a:r>
            <a:r>
              <a:rPr lang="en-US" sz="1200" kern="1200" dirty="0">
                <a:solidFill>
                  <a:schemeClr val="tx1"/>
                </a:solidFill>
                <a:effectLst/>
                <a:latin typeface="+mn-lt"/>
                <a:ea typeface="+mn-ea"/>
                <a:cs typeface="+mn-cs"/>
              </a:rPr>
              <a:t> and $ enables the network and application control to dynamically react to their states which may uncertainly change at runtime.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 the future, we will focus on the </a:t>
            </a:r>
            <a:r>
              <a:rPr lang="en-US" altLang="zh-CN" dirty="0"/>
              <a:t>Coordination of multiple AF/NF in the same network</a:t>
            </a:r>
            <a:r>
              <a:rPr lang="en-US" sz="1200" kern="1200" dirty="0">
                <a:solidFill>
                  <a:schemeClr val="tx1"/>
                </a:solidFill>
                <a:effectLst/>
                <a:latin typeface="+mn-lt"/>
                <a:ea typeface="+mn-ea"/>
                <a:cs typeface="+mn-cs"/>
              </a:rPr>
              <a:t>. and handle the problem of dealing with millions of application flows. And prevent the </a:t>
            </a:r>
            <a:r>
              <a:rPr lang="en-US" altLang="zh-CN" dirty="0"/>
              <a:t>cyclic state dependencies between AF and NF by static checking</a:t>
            </a:r>
            <a:r>
              <a:rPr lang="en-US" altLang="zh-CN" sz="1200" kern="1200" dirty="0">
                <a:solidFill>
                  <a:schemeClr val="tx1"/>
                </a:solidFill>
                <a:effectLst/>
                <a:latin typeface="+mn-lt"/>
                <a:ea typeface="+mn-ea"/>
                <a:cs typeface="+mn-cs"/>
              </a:rPr>
              <a:t> or use event counters to suppress the oscillation at runtime. Also, we will integrate more network protocols like QUIC, and provide easy-to-use libraries for network-application co-programming in future.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CN" dirty="0"/>
          </a:p>
        </p:txBody>
      </p:sp>
      <p:sp>
        <p:nvSpPr>
          <p:cNvPr id="4" name="Slide Number Placeholder 3"/>
          <p:cNvSpPr>
            <a:spLocks noGrp="1"/>
          </p:cNvSpPr>
          <p:nvPr>
            <p:ph type="sldNum" sz="quarter" idx="5"/>
          </p:nvPr>
        </p:nvSpPr>
        <p:spPr/>
        <p:txBody>
          <a:bodyPr/>
          <a:lstStyle/>
          <a:p>
            <a:fld id="{5B5D566B-4686-FB4E-9C8D-E379F2E89EFE}" type="slidenum">
              <a:rPr lang="en-CN" smtClean="0"/>
              <a:t>26</a:t>
            </a:fld>
            <a:endParaRPr lang="en-CN"/>
          </a:p>
        </p:txBody>
      </p:sp>
    </p:spTree>
    <p:extLst>
      <p:ext uri="{BB962C8B-B14F-4D97-AF65-F5344CB8AC3E}">
        <p14:creationId xmlns:p14="http://schemas.microsoft.com/office/powerpoint/2010/main" val="1653850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for your attention!</a:t>
            </a:r>
            <a:endParaRPr lang="en-US" dirty="0"/>
          </a:p>
          <a:p>
            <a:endParaRPr lang="en-CN" dirty="0"/>
          </a:p>
        </p:txBody>
      </p:sp>
      <p:sp>
        <p:nvSpPr>
          <p:cNvPr id="4" name="Slide Number Placeholder 3"/>
          <p:cNvSpPr>
            <a:spLocks noGrp="1"/>
          </p:cNvSpPr>
          <p:nvPr>
            <p:ph type="sldNum" sz="quarter" idx="5"/>
          </p:nvPr>
        </p:nvSpPr>
        <p:spPr/>
        <p:txBody>
          <a:bodyPr/>
          <a:lstStyle/>
          <a:p>
            <a:fld id="{5B5D566B-4686-FB4E-9C8D-E379F2E89EFE}" type="slidenum">
              <a:rPr lang="en-CN" smtClean="0"/>
              <a:t>27</a:t>
            </a:fld>
            <a:endParaRPr lang="en-CN"/>
          </a:p>
        </p:txBody>
      </p:sp>
    </p:spTree>
    <p:extLst>
      <p:ext uri="{BB962C8B-B14F-4D97-AF65-F5344CB8AC3E}">
        <p14:creationId xmlns:p14="http://schemas.microsoft.com/office/powerpoint/2010/main" val="379972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 start with a simple motivating case. Here we have a network with three switches and two end-hosts, the bandwidth of the links are marked on the figure. The client C sends data to the server S, such a scenario includes uploading files to FTP server or real-time video pushing. In this case, We have two paths from the client to the server, $one is the shortest path with fifty Mbps bandwidth and there hops, $another is the max bandwidth path with one hundred Mbps bandwidth and four hops. We want to achieve the following requirements. $For the real-time messages, we use the shortest path, $for large files, we use the max bandwidth path. $Also, we Compress the data before sending, and the compression level is computed by the bandwidth of the path.</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3</a:t>
            </a:fld>
            <a:endParaRPr lang="en-CN"/>
          </a:p>
        </p:txBody>
      </p:sp>
    </p:spTree>
    <p:extLst>
      <p:ext uri="{BB962C8B-B14F-4D97-AF65-F5344CB8AC3E}">
        <p14:creationId xmlns:p14="http://schemas.microsoft.com/office/powerpoint/2010/main" val="269173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Achieving the above goal is not easy. Here we go over the naïve solutions to lead out the challenges. $One might think we can pre-setup the two paths by matching on the 5-tuple, however,$ as shown in the figure, the 5-tuple of the packets on different paths are the same when they are sent from the same socket, therefore the first switch cannot decide the egress port for the two packets. Also, the parameters of socket creation may be dynamically loaded, for example from a remote database, thus the match values cannot be decided before the application is executed. To tackle the problems, $we can use different sockets for the flows and distinguish the flows using the source ports of the transport layer. But, the source port is ephemeral [</a:t>
            </a:r>
            <a:r>
              <a:rPr kumimoji="1" lang="en-US" altLang="zh-CN" dirty="0" err="1"/>
              <a:t>ɪˈfemərəl</a:t>
            </a:r>
            <a:r>
              <a:rPr kumimoji="1" lang="en-US" altLang="zh-CN" dirty="0"/>
              <a:t>] which is dynamically allocated by the operating system and are unknown before execution. $So whether we can setup paths after the local ports are allocated? This works for data packets but the TCP handshake packets are out of control, since the current BSD TCP socket APIs returns the local port by the connect system call, which sends out the handshake packets already. $In addition, to achieve the state dependency between the AF and NF, we run them at the same end-host and they interact by direct function call, but  this leads to strong coupling and hard to realize auto re-execution upon states change.</a:t>
            </a:r>
          </a:p>
          <a:p>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4</a:t>
            </a:fld>
            <a:endParaRPr lang="en-CN"/>
          </a:p>
        </p:txBody>
      </p:sp>
    </p:spTree>
    <p:extLst>
      <p:ext uri="{BB962C8B-B14F-4D97-AF65-F5344CB8AC3E}">
        <p14:creationId xmlns:p14="http://schemas.microsoft.com/office/powerpoint/2010/main" val="3659149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sum up the above issues as the flow uncertainty challenge</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5</a:t>
            </a:fld>
            <a:endParaRPr lang="en-CN"/>
          </a:p>
        </p:txBody>
      </p:sp>
    </p:spTree>
    <p:extLst>
      <p:ext uri="{BB962C8B-B14F-4D97-AF65-F5344CB8AC3E}">
        <p14:creationId xmlns:p14="http://schemas.microsoft.com/office/powerpoint/2010/main" val="103965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 achieve the state passing of the AF and NF, the naïve solution is to directly call them as normal functions and pass the states by arguments. but this may leads to state inconsistency. For example, $ the NF reads state s1 and update s1, the AF reads state s1 and s2 and update s2, if the AF is executed before the NF is returned, $we get the wrong value of s2 prime. $The correct process should be executing the AF again after s1 is updated, so that we can guarantee the consistency. In addition, the direct function call forms a strong coupling of the </a:t>
            </a:r>
            <a:r>
              <a:rPr kumimoji="1" lang="en-US" altLang="zh-CN" dirty="0" err="1"/>
              <a:t>Af</a:t>
            </a:r>
            <a:r>
              <a:rPr kumimoji="1" lang="en-US" altLang="zh-CN" dirty="0"/>
              <a:t> and NF, and hard to realize auto re-execution upon states change.</a:t>
            </a:r>
          </a:p>
          <a:p>
            <a:endParaRPr kumimoji="1" lang="en-US" altLang="zh-CN" dirty="0"/>
          </a:p>
          <a:p>
            <a:r>
              <a:rPr kumimoji="1" lang="en-US" altLang="zh-CN" dirty="0"/>
              <a:t>Reactivity.</a:t>
            </a:r>
          </a:p>
          <a:p>
            <a:endParaRPr kumimoji="1" lang="en-US" altLang="zh-CN" dirty="0"/>
          </a:p>
          <a:p>
            <a:r>
              <a:rPr kumimoji="1" lang="en-US" altLang="zh-CN" dirty="0"/>
              <a:t>State sync</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6</a:t>
            </a:fld>
            <a:endParaRPr lang="en-CN"/>
          </a:p>
        </p:txBody>
      </p:sp>
    </p:spTree>
    <p:extLst>
      <p:ext uri="{BB962C8B-B14F-4D97-AF65-F5344CB8AC3E}">
        <p14:creationId xmlns:p14="http://schemas.microsoft.com/office/powerpoint/2010/main" val="3486192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Then we have another challenge, which we refer to as the AF and NF states dependency challenge</a:t>
            </a:r>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7</a:t>
            </a:fld>
            <a:endParaRPr lang="en-CN"/>
          </a:p>
        </p:txBody>
      </p:sp>
    </p:spTree>
    <p:extLst>
      <p:ext uri="{BB962C8B-B14F-4D97-AF65-F5344CB8AC3E}">
        <p14:creationId xmlns:p14="http://schemas.microsoft.com/office/powerpoint/2010/main" val="454615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So how socker tackles above challenges? </a:t>
            </a:r>
            <a:endParaRPr lang="en-CN" dirty="0"/>
          </a:p>
        </p:txBody>
      </p:sp>
      <p:sp>
        <p:nvSpPr>
          <p:cNvPr id="4" name="Slide Number Placeholder 3"/>
          <p:cNvSpPr>
            <a:spLocks noGrp="1"/>
          </p:cNvSpPr>
          <p:nvPr>
            <p:ph type="sldNum" sz="quarter" idx="5"/>
          </p:nvPr>
        </p:nvSpPr>
        <p:spPr/>
        <p:txBody>
          <a:bodyPr/>
          <a:lstStyle/>
          <a:p>
            <a:fld id="{5B5D566B-4686-FB4E-9C8D-E379F2E89EFE}" type="slidenum">
              <a:rPr lang="en-CN" smtClean="0"/>
              <a:t>8</a:t>
            </a:fld>
            <a:endParaRPr lang="en-CN"/>
          </a:p>
        </p:txBody>
      </p:sp>
    </p:spTree>
    <p:extLst>
      <p:ext uri="{BB962C8B-B14F-4D97-AF65-F5344CB8AC3E}">
        <p14:creationId xmlns:p14="http://schemas.microsoft.com/office/powerpoint/2010/main" val="373468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high-level, $For the flow uncertainty challenge, socker traces the sockets at run-time to obtain the flow attributes. $For the AF/NF states dependency challenge, socker uses a shared data bus and provide pub/sub APIs for AF/NF states synchronization</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B5D566B-4686-FB4E-9C8D-E379F2E89EFE}" type="slidenum">
              <a:rPr lang="en-CN" smtClean="0"/>
              <a:t>9</a:t>
            </a:fld>
            <a:endParaRPr lang="en-CN"/>
          </a:p>
        </p:txBody>
      </p:sp>
    </p:spTree>
    <p:extLst>
      <p:ext uri="{BB962C8B-B14F-4D97-AF65-F5344CB8AC3E}">
        <p14:creationId xmlns:p14="http://schemas.microsoft.com/office/powerpoint/2010/main" val="138040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2A7-A333-4D4E-BA89-BEC0896972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3287DAA6-EA21-C347-9BF2-B9FCBE993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1E2B032B-BB8A-B44E-995C-D10EDAF78E90}"/>
              </a:ext>
            </a:extLst>
          </p:cNvPr>
          <p:cNvSpPr>
            <a:spLocks noGrp="1"/>
          </p:cNvSpPr>
          <p:nvPr>
            <p:ph type="dt" sz="half" idx="10"/>
          </p:nvPr>
        </p:nvSpPr>
        <p:spPr/>
        <p:txBody>
          <a:bodyPr/>
          <a:lstStyle/>
          <a:p>
            <a:fld id="{9B9AD5A6-4815-8941-93DA-AA5A55D391C2}" type="datetime1">
              <a:rPr lang="zh-CN" altLang="en-US" smtClean="0"/>
              <a:t>2021/8/18</a:t>
            </a:fld>
            <a:endParaRPr lang="en-CN"/>
          </a:p>
        </p:txBody>
      </p:sp>
      <p:sp>
        <p:nvSpPr>
          <p:cNvPr id="5" name="Footer Placeholder 4">
            <a:extLst>
              <a:ext uri="{FF2B5EF4-FFF2-40B4-BE49-F238E27FC236}">
                <a16:creationId xmlns:a16="http://schemas.microsoft.com/office/drawing/2014/main" id="{2D05AD5F-220E-454A-B492-6D2129BEE2C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648DA64-E380-2A45-9C7F-E9F2AD4FFB35}"/>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3438467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640B-B756-A34E-BF1C-C75570CB15DE}"/>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F5674EA-FED2-D84C-9F8B-78C2551157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AD1B9D4-9CBD-4344-A518-2D4B559D3000}"/>
              </a:ext>
            </a:extLst>
          </p:cNvPr>
          <p:cNvSpPr>
            <a:spLocks noGrp="1"/>
          </p:cNvSpPr>
          <p:nvPr>
            <p:ph type="dt" sz="half" idx="10"/>
          </p:nvPr>
        </p:nvSpPr>
        <p:spPr/>
        <p:txBody>
          <a:bodyPr/>
          <a:lstStyle/>
          <a:p>
            <a:fld id="{CDF78423-3AF4-F14A-93AF-2FD9A8665CD6}" type="datetime1">
              <a:rPr lang="zh-CN" altLang="en-US" smtClean="0"/>
              <a:t>2021/8/18</a:t>
            </a:fld>
            <a:endParaRPr lang="en-CN"/>
          </a:p>
        </p:txBody>
      </p:sp>
      <p:sp>
        <p:nvSpPr>
          <p:cNvPr id="5" name="Footer Placeholder 4">
            <a:extLst>
              <a:ext uri="{FF2B5EF4-FFF2-40B4-BE49-F238E27FC236}">
                <a16:creationId xmlns:a16="http://schemas.microsoft.com/office/drawing/2014/main" id="{511ACDBB-2A1A-1949-B04C-EE164294D5A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5D49365-6C52-BF40-A003-F0F39C29F4AE}"/>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403803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5F7DA-5D73-244B-9595-3067B7D72B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9EEC86FC-D2A0-9340-9F24-D4A1B922EA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7196BA6-7B59-8546-8E04-5C20F58CFE07}"/>
              </a:ext>
            </a:extLst>
          </p:cNvPr>
          <p:cNvSpPr>
            <a:spLocks noGrp="1"/>
          </p:cNvSpPr>
          <p:nvPr>
            <p:ph type="dt" sz="half" idx="10"/>
          </p:nvPr>
        </p:nvSpPr>
        <p:spPr/>
        <p:txBody>
          <a:bodyPr/>
          <a:lstStyle/>
          <a:p>
            <a:fld id="{979CCBEB-02CC-1F42-A71F-0A11CF8A5858}" type="datetime1">
              <a:rPr lang="zh-CN" altLang="en-US" smtClean="0"/>
              <a:t>2021/8/18</a:t>
            </a:fld>
            <a:endParaRPr lang="en-CN"/>
          </a:p>
        </p:txBody>
      </p:sp>
      <p:sp>
        <p:nvSpPr>
          <p:cNvPr id="5" name="Footer Placeholder 4">
            <a:extLst>
              <a:ext uri="{FF2B5EF4-FFF2-40B4-BE49-F238E27FC236}">
                <a16:creationId xmlns:a16="http://schemas.microsoft.com/office/drawing/2014/main" id="{EADBBAC5-8048-DF40-B1DD-CD78E7D1208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8E794DD-BFA0-934D-B8A5-3FD801E80490}"/>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422904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DEC3E-1C80-F948-A05D-54AD880DBE8D}"/>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35B1857F-26A4-0C40-BC7C-8B8F749B91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730A8DB-262D-F947-9AAA-563ABB84EDFF}"/>
              </a:ext>
            </a:extLst>
          </p:cNvPr>
          <p:cNvSpPr>
            <a:spLocks noGrp="1"/>
          </p:cNvSpPr>
          <p:nvPr>
            <p:ph type="dt" sz="half" idx="10"/>
          </p:nvPr>
        </p:nvSpPr>
        <p:spPr/>
        <p:txBody>
          <a:bodyPr/>
          <a:lstStyle/>
          <a:p>
            <a:fld id="{BE6AFA4D-F2A6-5A49-9DC9-61DAFBFAC214}" type="datetime1">
              <a:rPr lang="zh-CN" altLang="en-US" smtClean="0"/>
              <a:t>2021/8/18</a:t>
            </a:fld>
            <a:endParaRPr lang="en-CN"/>
          </a:p>
        </p:txBody>
      </p:sp>
      <p:sp>
        <p:nvSpPr>
          <p:cNvPr id="5" name="Footer Placeholder 4">
            <a:extLst>
              <a:ext uri="{FF2B5EF4-FFF2-40B4-BE49-F238E27FC236}">
                <a16:creationId xmlns:a16="http://schemas.microsoft.com/office/drawing/2014/main" id="{ED3BC579-0C57-504C-B79A-BF7212FE8EE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C455F58-1325-A34B-B790-AE599897EAFF}"/>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75205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33FB4-D2D1-EC49-9F1F-346C9A58A7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7538029D-A180-AF46-993E-1463EA03B4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C45DBA-A464-D94F-B51E-70181CE7ABF7}"/>
              </a:ext>
            </a:extLst>
          </p:cNvPr>
          <p:cNvSpPr>
            <a:spLocks noGrp="1"/>
          </p:cNvSpPr>
          <p:nvPr>
            <p:ph type="dt" sz="half" idx="10"/>
          </p:nvPr>
        </p:nvSpPr>
        <p:spPr/>
        <p:txBody>
          <a:bodyPr/>
          <a:lstStyle/>
          <a:p>
            <a:fld id="{61FB84A7-EF48-3A4C-95F5-DA0641EF26E3}" type="datetime1">
              <a:rPr lang="zh-CN" altLang="en-US" smtClean="0"/>
              <a:t>2021/8/18</a:t>
            </a:fld>
            <a:endParaRPr lang="en-CN"/>
          </a:p>
        </p:txBody>
      </p:sp>
      <p:sp>
        <p:nvSpPr>
          <p:cNvPr id="5" name="Footer Placeholder 4">
            <a:extLst>
              <a:ext uri="{FF2B5EF4-FFF2-40B4-BE49-F238E27FC236}">
                <a16:creationId xmlns:a16="http://schemas.microsoft.com/office/drawing/2014/main" id="{93EE2A4D-411E-D34A-86A2-6C8F61CCBCE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EC12A7F6-68D4-3842-98A7-E8C50A43C968}"/>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404493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7C3B-03EC-8C40-AF5C-E62EB2759E07}"/>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CF239EA8-6894-A84A-8688-8ADDF8E20F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817499DB-D8DB-4F4C-A651-45083E9FA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5FE42330-49EC-D348-ADD7-7D033F88D24B}"/>
              </a:ext>
            </a:extLst>
          </p:cNvPr>
          <p:cNvSpPr>
            <a:spLocks noGrp="1"/>
          </p:cNvSpPr>
          <p:nvPr>
            <p:ph type="dt" sz="half" idx="10"/>
          </p:nvPr>
        </p:nvSpPr>
        <p:spPr/>
        <p:txBody>
          <a:bodyPr/>
          <a:lstStyle/>
          <a:p>
            <a:fld id="{8D673EBB-336E-CC46-928A-CAE44DDB6B2F}" type="datetime1">
              <a:rPr lang="zh-CN" altLang="en-US" smtClean="0"/>
              <a:t>2021/8/18</a:t>
            </a:fld>
            <a:endParaRPr lang="en-CN"/>
          </a:p>
        </p:txBody>
      </p:sp>
      <p:sp>
        <p:nvSpPr>
          <p:cNvPr id="6" name="Footer Placeholder 5">
            <a:extLst>
              <a:ext uri="{FF2B5EF4-FFF2-40B4-BE49-F238E27FC236}">
                <a16:creationId xmlns:a16="http://schemas.microsoft.com/office/drawing/2014/main" id="{336E4EA2-6286-9549-87D9-61723FBF7B6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6779B51-9163-6D46-B5CB-39EDA0D3281F}"/>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131086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30703-D1A8-A543-B583-FEEF7821FDDC}"/>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3C6F875F-40AF-D14C-8FCF-0C74CC2D0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2D8B32-E4F4-0F48-B61E-39F38CD10E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0C993205-746C-D94A-BD2B-B51F1C0904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E6B0FA-DB50-7443-8527-1045690DBE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83D20F84-1074-544F-AFD9-038FD9720051}"/>
              </a:ext>
            </a:extLst>
          </p:cNvPr>
          <p:cNvSpPr>
            <a:spLocks noGrp="1"/>
          </p:cNvSpPr>
          <p:nvPr>
            <p:ph type="dt" sz="half" idx="10"/>
          </p:nvPr>
        </p:nvSpPr>
        <p:spPr/>
        <p:txBody>
          <a:bodyPr/>
          <a:lstStyle/>
          <a:p>
            <a:fld id="{216D7980-80B6-1E4B-AF1E-CA61797D0ACB}" type="datetime1">
              <a:rPr lang="zh-CN" altLang="en-US" smtClean="0"/>
              <a:t>2021/8/18</a:t>
            </a:fld>
            <a:endParaRPr lang="en-CN"/>
          </a:p>
        </p:txBody>
      </p:sp>
      <p:sp>
        <p:nvSpPr>
          <p:cNvPr id="8" name="Footer Placeholder 7">
            <a:extLst>
              <a:ext uri="{FF2B5EF4-FFF2-40B4-BE49-F238E27FC236}">
                <a16:creationId xmlns:a16="http://schemas.microsoft.com/office/drawing/2014/main" id="{21AE8B71-BB59-3B4C-A794-684FA4F52787}"/>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5984B18E-0CD5-2C4E-9375-60D89E276121}"/>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92747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2001-8884-E544-ABA8-7636B15CC6BC}"/>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75D7E61E-01DC-C645-9893-963E7BF0F14C}"/>
              </a:ext>
            </a:extLst>
          </p:cNvPr>
          <p:cNvSpPr>
            <a:spLocks noGrp="1"/>
          </p:cNvSpPr>
          <p:nvPr>
            <p:ph type="dt" sz="half" idx="10"/>
          </p:nvPr>
        </p:nvSpPr>
        <p:spPr/>
        <p:txBody>
          <a:bodyPr/>
          <a:lstStyle/>
          <a:p>
            <a:fld id="{2305186E-E216-5445-8156-F760D1987BA1}" type="datetime1">
              <a:rPr lang="zh-CN" altLang="en-US" smtClean="0"/>
              <a:t>2021/8/18</a:t>
            </a:fld>
            <a:endParaRPr lang="en-CN"/>
          </a:p>
        </p:txBody>
      </p:sp>
      <p:sp>
        <p:nvSpPr>
          <p:cNvPr id="4" name="Footer Placeholder 3">
            <a:extLst>
              <a:ext uri="{FF2B5EF4-FFF2-40B4-BE49-F238E27FC236}">
                <a16:creationId xmlns:a16="http://schemas.microsoft.com/office/drawing/2014/main" id="{B7A9C665-5AFE-6641-8E5F-B8F6F1B881BC}"/>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D5443B2F-B69C-9E40-BA10-9528B0A29F19}"/>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373485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281B67-F1C4-794D-8486-5435445B355D}"/>
              </a:ext>
            </a:extLst>
          </p:cNvPr>
          <p:cNvSpPr>
            <a:spLocks noGrp="1"/>
          </p:cNvSpPr>
          <p:nvPr>
            <p:ph type="dt" sz="half" idx="10"/>
          </p:nvPr>
        </p:nvSpPr>
        <p:spPr/>
        <p:txBody>
          <a:bodyPr/>
          <a:lstStyle/>
          <a:p>
            <a:fld id="{CC2B4252-6C36-B949-9EC1-9819F4AC2F3F}" type="datetime1">
              <a:rPr lang="zh-CN" altLang="en-US" smtClean="0"/>
              <a:t>2021/8/18</a:t>
            </a:fld>
            <a:endParaRPr lang="en-CN"/>
          </a:p>
        </p:txBody>
      </p:sp>
      <p:sp>
        <p:nvSpPr>
          <p:cNvPr id="3" name="Footer Placeholder 2">
            <a:extLst>
              <a:ext uri="{FF2B5EF4-FFF2-40B4-BE49-F238E27FC236}">
                <a16:creationId xmlns:a16="http://schemas.microsoft.com/office/drawing/2014/main" id="{E677946A-3233-F745-B423-99F1C41B52A3}"/>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AE28E678-4AE3-6648-9DE7-6B6D1CDB7458}"/>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249146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F0EE-71F8-4B46-97B9-D658FE18B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B5CCD9D9-8F9A-D147-ABF1-0FE07A840B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8942D335-6029-2344-AA16-55880D5DB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794DBE-64D7-C746-8701-2D33AAE51437}"/>
              </a:ext>
            </a:extLst>
          </p:cNvPr>
          <p:cNvSpPr>
            <a:spLocks noGrp="1"/>
          </p:cNvSpPr>
          <p:nvPr>
            <p:ph type="dt" sz="half" idx="10"/>
          </p:nvPr>
        </p:nvSpPr>
        <p:spPr/>
        <p:txBody>
          <a:bodyPr/>
          <a:lstStyle/>
          <a:p>
            <a:fld id="{BE2F8A33-471C-C742-8FF3-49888B27AD59}" type="datetime1">
              <a:rPr lang="zh-CN" altLang="en-US" smtClean="0"/>
              <a:t>2021/8/18</a:t>
            </a:fld>
            <a:endParaRPr lang="en-CN"/>
          </a:p>
        </p:txBody>
      </p:sp>
      <p:sp>
        <p:nvSpPr>
          <p:cNvPr id="6" name="Footer Placeholder 5">
            <a:extLst>
              <a:ext uri="{FF2B5EF4-FFF2-40B4-BE49-F238E27FC236}">
                <a16:creationId xmlns:a16="http://schemas.microsoft.com/office/drawing/2014/main" id="{A83000A8-27FD-6E43-A381-8DE6D85C338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9D0C60E-AD4D-AB4C-8C7D-FCD88F10146A}"/>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1469974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FD31-633E-3747-8660-584CED1A1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6B2236B3-5D0E-C74C-A1CA-BCDCC1A80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D3303BDB-E27E-CF4B-8488-6BA3FC869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2F381D-6F85-9740-B073-1410F81AAEDE}"/>
              </a:ext>
            </a:extLst>
          </p:cNvPr>
          <p:cNvSpPr>
            <a:spLocks noGrp="1"/>
          </p:cNvSpPr>
          <p:nvPr>
            <p:ph type="dt" sz="half" idx="10"/>
          </p:nvPr>
        </p:nvSpPr>
        <p:spPr/>
        <p:txBody>
          <a:bodyPr/>
          <a:lstStyle/>
          <a:p>
            <a:fld id="{0B1299E6-66D7-2244-AD3C-94C3E5926FA1}" type="datetime1">
              <a:rPr lang="zh-CN" altLang="en-US" smtClean="0"/>
              <a:t>2021/8/18</a:t>
            </a:fld>
            <a:endParaRPr lang="en-CN"/>
          </a:p>
        </p:txBody>
      </p:sp>
      <p:sp>
        <p:nvSpPr>
          <p:cNvPr id="6" name="Footer Placeholder 5">
            <a:extLst>
              <a:ext uri="{FF2B5EF4-FFF2-40B4-BE49-F238E27FC236}">
                <a16:creationId xmlns:a16="http://schemas.microsoft.com/office/drawing/2014/main" id="{12BF24E1-0B53-C14F-AAD3-EC980939137E}"/>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B352CF45-AF54-3A48-838B-ABA82366CBAF}"/>
              </a:ext>
            </a:extLst>
          </p:cNvPr>
          <p:cNvSpPr>
            <a:spLocks noGrp="1"/>
          </p:cNvSpPr>
          <p:nvPr>
            <p:ph type="sldNum" sz="quarter" idx="12"/>
          </p:nvPr>
        </p:nvSpPr>
        <p:spPr/>
        <p:txBody>
          <a:bodyPr/>
          <a:lstStyle/>
          <a:p>
            <a:fld id="{EA81A8DE-0028-FA45-A50B-BC9BC168100F}" type="slidenum">
              <a:rPr lang="en-CN" smtClean="0"/>
              <a:t>‹#›</a:t>
            </a:fld>
            <a:endParaRPr lang="en-CN"/>
          </a:p>
        </p:txBody>
      </p:sp>
    </p:spTree>
    <p:extLst>
      <p:ext uri="{BB962C8B-B14F-4D97-AF65-F5344CB8AC3E}">
        <p14:creationId xmlns:p14="http://schemas.microsoft.com/office/powerpoint/2010/main" val="132585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13215-E1E0-0B4C-A3D2-8AC09C3DC7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A736AC93-D1C3-994F-830A-9AC63523A5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AF46069B-9E32-4D4C-9D95-BC0957B8D8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D9A448-5789-3E44-956D-75AD76D06B04}" type="datetime1">
              <a:rPr lang="zh-CN" altLang="en-US" smtClean="0"/>
              <a:t>2021/8/18</a:t>
            </a:fld>
            <a:endParaRPr lang="en-CN"/>
          </a:p>
        </p:txBody>
      </p:sp>
      <p:sp>
        <p:nvSpPr>
          <p:cNvPr id="5" name="Footer Placeholder 4">
            <a:extLst>
              <a:ext uri="{FF2B5EF4-FFF2-40B4-BE49-F238E27FC236}">
                <a16:creationId xmlns:a16="http://schemas.microsoft.com/office/drawing/2014/main" id="{8E25339E-D04F-BD41-AF63-EB64383D2D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449F0802-73CB-CE49-AD53-FA1552131A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1A8DE-0028-FA45-A50B-BC9BC168100F}" type="slidenum">
              <a:rPr lang="en-CN" smtClean="0"/>
              <a:t>‹#›</a:t>
            </a:fld>
            <a:endParaRPr lang="en-CN"/>
          </a:p>
        </p:txBody>
      </p:sp>
    </p:spTree>
    <p:extLst>
      <p:ext uri="{BB962C8B-B14F-4D97-AF65-F5344CB8AC3E}">
        <p14:creationId xmlns:p14="http://schemas.microsoft.com/office/powerpoint/2010/main" val="3872403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1.png"/><Relationship Id="rId3" Type="http://schemas.openxmlformats.org/officeDocument/2006/relationships/audio" Target="../media/media10.m4a"/><Relationship Id="rId7" Type="http://schemas.openxmlformats.org/officeDocument/2006/relationships/image" Target="../media/image17.png"/><Relationship Id="rId12" Type="http://schemas.openxmlformats.org/officeDocument/2006/relationships/image" Target="../media/image22.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notesSlide" Target="../notesSlides/notesSlide10.xml"/><Relationship Id="rId10" Type="http://schemas.openxmlformats.org/officeDocument/2006/relationships/image" Target="../media/image20.jpe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1.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5.m4a"/><Relationship Id="rId7" Type="http://schemas.openxmlformats.org/officeDocument/2006/relationships/image" Target="../media/image25.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notesSlide" Target="../notesSlides/notesSlide15.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6.m4a"/><Relationship Id="rId7" Type="http://schemas.openxmlformats.org/officeDocument/2006/relationships/image" Target="../media/image25.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notesSlide" Target="../notesSlides/notesSlide16.xml"/><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1.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1.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2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1.png"/><Relationship Id="rId2" Type="http://schemas.microsoft.com/office/2007/relationships/media" Target="../media/media20.m4a"/><Relationship Id="rId1" Type="http://schemas.openxmlformats.org/officeDocument/2006/relationships/tags" Target="../tags/tag16.xml"/><Relationship Id="rId6" Type="http://schemas.openxmlformats.org/officeDocument/2006/relationships/image" Target="../media/image26.pn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1.png"/><Relationship Id="rId2" Type="http://schemas.microsoft.com/office/2007/relationships/media" Target="../media/media21.m4a"/><Relationship Id="rId1" Type="http://schemas.openxmlformats.org/officeDocument/2006/relationships/tags" Target="../tags/tag17.xml"/><Relationship Id="rId6" Type="http://schemas.openxmlformats.org/officeDocument/2006/relationships/image" Target="../media/image26.pn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1.png"/><Relationship Id="rId2" Type="http://schemas.microsoft.com/office/2007/relationships/media" Target="../media/media22.m4a"/><Relationship Id="rId1" Type="http://schemas.openxmlformats.org/officeDocument/2006/relationships/tags" Target="../tags/tag18.xml"/><Relationship Id="rId6" Type="http://schemas.openxmlformats.org/officeDocument/2006/relationships/image" Target="../media/image26.png"/><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1.png"/><Relationship Id="rId2" Type="http://schemas.microsoft.com/office/2007/relationships/media" Target="../media/media23.m4a"/><Relationship Id="rId1" Type="http://schemas.openxmlformats.org/officeDocument/2006/relationships/tags" Target="../tags/tag19.xml"/><Relationship Id="rId6" Type="http://schemas.openxmlformats.org/officeDocument/2006/relationships/image" Target="../media/image26.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1.png"/><Relationship Id="rId2" Type="http://schemas.microsoft.com/office/2007/relationships/media" Target="../media/media24.m4a"/><Relationship Id="rId1" Type="http://schemas.openxmlformats.org/officeDocument/2006/relationships/tags" Target="../tags/tag20.xml"/><Relationship Id="rId6" Type="http://schemas.openxmlformats.org/officeDocument/2006/relationships/image" Target="../media/image27.png"/><Relationship Id="rId5" Type="http://schemas.openxmlformats.org/officeDocument/2006/relationships/notesSlide" Target="../notesSlides/notesSlide24.xml"/><Relationship Id="rId4"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1.png"/><Relationship Id="rId2" Type="http://schemas.microsoft.com/office/2007/relationships/media" Target="../media/media25.m4a"/><Relationship Id="rId1" Type="http://schemas.openxmlformats.org/officeDocument/2006/relationships/tags" Target="../tags/tag21.xml"/><Relationship Id="rId6" Type="http://schemas.openxmlformats.org/officeDocument/2006/relationships/image" Target="../media/image27.png"/><Relationship Id="rId5" Type="http://schemas.openxmlformats.org/officeDocument/2006/relationships/notesSlide" Target="../notesSlides/notesSlide25.xml"/><Relationship Id="rId4"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2.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3.m4a"/><Relationship Id="rId7" Type="http://schemas.openxmlformats.org/officeDocument/2006/relationships/image" Target="../media/image7.svg"/><Relationship Id="rId12" Type="http://schemas.openxmlformats.org/officeDocument/2006/relationships/image" Target="../media/image1.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notesSlide" Target="../notesSlides/notesSlide3.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4.m4a"/><Relationship Id="rId7" Type="http://schemas.openxmlformats.org/officeDocument/2006/relationships/image" Target="../media/image7.svg"/><Relationship Id="rId12" Type="http://schemas.openxmlformats.org/officeDocument/2006/relationships/image" Target="../media/image1.png"/><Relationship Id="rId2" Type="http://schemas.openxmlformats.org/officeDocument/2006/relationships/audio" Target="NULL" TargetMode="External"/><Relationship Id="rId1" Type="http://schemas.openxmlformats.org/officeDocument/2006/relationships/tags" Target="../tags/tag3.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m4a"/><Relationship Id="rId7" Type="http://schemas.openxmlformats.org/officeDocument/2006/relationships/image" Target="../media/image7.svg"/><Relationship Id="rId12"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notesSlide" Target="../notesSlides/notesSlide5.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6.m4a"/><Relationship Id="rId7" Type="http://schemas.openxmlformats.org/officeDocument/2006/relationships/image" Target="../media/image13.sv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notesSlide" Target="../notesSlides/notesSlide6.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7.m4a"/><Relationship Id="rId7" Type="http://schemas.openxmlformats.org/officeDocument/2006/relationships/image" Target="../media/image13.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notesSlide" Target="../notesSlides/notesSlide7.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FD0D-025C-DB41-9A93-B4DC0F2EC55C}"/>
              </a:ext>
            </a:extLst>
          </p:cNvPr>
          <p:cNvSpPr>
            <a:spLocks noGrp="1"/>
          </p:cNvSpPr>
          <p:nvPr>
            <p:ph type="ctrTitle"/>
          </p:nvPr>
        </p:nvSpPr>
        <p:spPr>
          <a:xfrm>
            <a:off x="966158" y="1122363"/>
            <a:ext cx="10403457" cy="2387600"/>
          </a:xfrm>
        </p:spPr>
        <p:txBody>
          <a:bodyPr>
            <a:normAutofit fontScale="90000"/>
          </a:bodyPr>
          <a:lstStyle/>
          <a:p>
            <a:r>
              <a:rPr lang="en-US" altLang="zh-CN" b="1" dirty="0"/>
              <a:t>Socker</a:t>
            </a:r>
            <a:r>
              <a:rPr lang="en-US" altLang="zh-CN" dirty="0"/>
              <a:t>: Network-application </a:t>
            </a:r>
            <a:br>
              <a:rPr lang="en-US" altLang="zh-CN" dirty="0"/>
            </a:br>
            <a:r>
              <a:rPr lang="en-US" altLang="zh-CN" dirty="0"/>
              <a:t>Co-programming with Socket Tracing</a:t>
            </a:r>
            <a:endParaRPr lang="en-CN" dirty="0"/>
          </a:p>
        </p:txBody>
      </p:sp>
      <p:sp>
        <p:nvSpPr>
          <p:cNvPr id="3" name="Subtitle 2">
            <a:extLst>
              <a:ext uri="{FF2B5EF4-FFF2-40B4-BE49-F238E27FC236}">
                <a16:creationId xmlns:a16="http://schemas.microsoft.com/office/drawing/2014/main" id="{7356994E-3CE6-2142-9D91-5DD6CC9A17C4}"/>
              </a:ext>
            </a:extLst>
          </p:cNvPr>
          <p:cNvSpPr>
            <a:spLocks noGrp="1"/>
          </p:cNvSpPr>
          <p:nvPr>
            <p:ph type="subTitle" idx="1"/>
          </p:nvPr>
        </p:nvSpPr>
        <p:spPr/>
        <p:txBody>
          <a:bodyPr/>
          <a:lstStyle/>
          <a:p>
            <a:r>
              <a:rPr lang="en-CN" altLang="zh-CN"/>
              <a:t>Dong Guo</a:t>
            </a:r>
            <a:r>
              <a:rPr lang="en-US" altLang="zh-CN" baseline="30000" dirty="0"/>
              <a:t>*</a:t>
            </a:r>
            <a:r>
              <a:rPr lang="en-CN" altLang="zh-CN"/>
              <a:t>, </a:t>
            </a:r>
            <a:r>
              <a:rPr lang="en-CN"/>
              <a:t>Shuhe Wang</a:t>
            </a:r>
            <a:r>
              <a:rPr lang="en-US" altLang="zh-CN" baseline="30000" dirty="0"/>
              <a:t> +</a:t>
            </a:r>
            <a:r>
              <a:rPr lang="en-CN"/>
              <a:t>, </a:t>
            </a:r>
            <a:r>
              <a:rPr lang="en-US" dirty="0"/>
              <a:t>Y. Richard Yang</a:t>
            </a:r>
            <a:r>
              <a:rPr lang="en-US" altLang="zh-CN" baseline="30000" dirty="0"/>
              <a:t>†</a:t>
            </a:r>
            <a:r>
              <a:rPr lang="en-US" dirty="0"/>
              <a:t> ﻿</a:t>
            </a:r>
            <a:endParaRPr lang="en-CN" baseline="30000" dirty="0"/>
          </a:p>
          <a:p>
            <a:r>
              <a:rPr lang="en-US" altLang="zh-CN" baseline="30000" dirty="0"/>
              <a:t>* </a:t>
            </a:r>
            <a:r>
              <a:rPr lang="en-CN" altLang="zh-CN"/>
              <a:t>Tongji University, </a:t>
            </a:r>
            <a:r>
              <a:rPr lang="en-US" altLang="zh-CN" baseline="30000" dirty="0"/>
              <a:t>+ </a:t>
            </a:r>
            <a:r>
              <a:rPr lang="en-CN"/>
              <a:t>Tsinghua University, </a:t>
            </a:r>
            <a:r>
              <a:rPr lang="en-US" altLang="zh-CN" baseline="30000" dirty="0"/>
              <a:t>† </a:t>
            </a:r>
            <a:r>
              <a:rPr lang="en-US" dirty="0"/>
              <a:t>Yale University</a:t>
            </a:r>
          </a:p>
          <a:p>
            <a:r>
              <a:rPr lang="en-US" altLang="zh-CN" baseline="30000" dirty="0"/>
              <a:t>August 23, 2021 @ NAI’21 </a:t>
            </a:r>
            <a:endParaRPr lang="en-CN" dirty="0"/>
          </a:p>
        </p:txBody>
      </p:sp>
      <p:pic>
        <p:nvPicPr>
          <p:cNvPr id="8" name="音频 7">
            <a:hlinkClick r:id="" action="ppaction://media"/>
            <a:extLst>
              <a:ext uri="{FF2B5EF4-FFF2-40B4-BE49-F238E27FC236}">
                <a16:creationId xmlns:a16="http://schemas.microsoft.com/office/drawing/2014/main" id="{D810D949-C870-9041-8BC8-012710F28F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pic>
        <p:nvPicPr>
          <p:cNvPr id="5" name="图片 4">
            <a:extLst>
              <a:ext uri="{FF2B5EF4-FFF2-40B4-BE49-F238E27FC236}">
                <a16:creationId xmlns:a16="http://schemas.microsoft.com/office/drawing/2014/main" id="{F80CFDC9-14A4-0A4E-AF80-2E3AFA3B14DE}"/>
              </a:ext>
            </a:extLst>
          </p:cNvPr>
          <p:cNvPicPr>
            <a:picLocks noChangeAspect="1"/>
          </p:cNvPicPr>
          <p:nvPr/>
        </p:nvPicPr>
        <p:blipFill>
          <a:blip r:embed="rId6"/>
          <a:stretch>
            <a:fillRect/>
          </a:stretch>
        </p:blipFill>
        <p:spPr>
          <a:xfrm>
            <a:off x="8088745" y="215900"/>
            <a:ext cx="3887355" cy="439690"/>
          </a:xfrm>
          <a:prstGeom prst="rect">
            <a:avLst/>
          </a:prstGeom>
        </p:spPr>
      </p:pic>
    </p:spTree>
    <p:extLst>
      <p:ext uri="{BB962C8B-B14F-4D97-AF65-F5344CB8AC3E}">
        <p14:creationId xmlns:p14="http://schemas.microsoft.com/office/powerpoint/2010/main" val="2164771852"/>
      </p:ext>
    </p:extLst>
  </p:cSld>
  <p:clrMapOvr>
    <a:masterClrMapping/>
  </p:clrMapOvr>
  <mc:AlternateContent xmlns:mc="http://schemas.openxmlformats.org/markup-compatibility/2006" xmlns:p14="http://schemas.microsoft.com/office/powerpoint/2010/main">
    <mc:Choice Requires="p14">
      <p:transition spd="slow" p14:dur="2000" advTm="26316"/>
    </mc:Choice>
    <mc:Fallback xmlns="">
      <p:transition spd="slow" advTm="26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4" name="Picture 12" descr="YouTube has a new look and, for the first time, a new logo - The Verge">
            <a:extLst>
              <a:ext uri="{FF2B5EF4-FFF2-40B4-BE49-F238E27FC236}">
                <a16:creationId xmlns:a16="http://schemas.microsoft.com/office/drawing/2014/main" id="{E1762375-B3B1-5642-8691-4916D6560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09496" y="4673503"/>
            <a:ext cx="91443" cy="9144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YouTube Viewers - YouTube">
            <a:extLst>
              <a:ext uri="{FF2B5EF4-FFF2-40B4-BE49-F238E27FC236}">
                <a16:creationId xmlns:a16="http://schemas.microsoft.com/office/drawing/2014/main" id="{DDAC35E6-52E7-5146-A482-8314D02C99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44622" y="4482483"/>
            <a:ext cx="54901" cy="549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A61E3B2B-7618-5447-9C3D-0E8788DE25F6}"/>
              </a:ext>
            </a:extLst>
          </p:cNvPr>
          <p:cNvSpPr>
            <a:spLocks noGrp="1"/>
          </p:cNvSpPr>
          <p:nvPr>
            <p:ph type="title"/>
          </p:nvPr>
        </p:nvSpPr>
        <p:spPr/>
        <p:txBody>
          <a:bodyPr/>
          <a:lstStyle/>
          <a:p>
            <a:r>
              <a:rPr kumimoji="1" lang="en-US" altLang="zh-CN" dirty="0"/>
              <a:t>Why We Trace the Socket?</a:t>
            </a:r>
            <a:endParaRPr kumimoji="1" lang="zh-CN" altLang="en-US" dirty="0"/>
          </a:p>
        </p:txBody>
      </p:sp>
      <p:sp>
        <p:nvSpPr>
          <p:cNvPr id="3" name="内容占位符 2">
            <a:extLst>
              <a:ext uri="{FF2B5EF4-FFF2-40B4-BE49-F238E27FC236}">
                <a16:creationId xmlns:a16="http://schemas.microsoft.com/office/drawing/2014/main" id="{268EB72E-4292-8148-9F23-EEDF256D19AC}"/>
              </a:ext>
            </a:extLst>
          </p:cNvPr>
          <p:cNvSpPr>
            <a:spLocks noGrp="1"/>
          </p:cNvSpPr>
          <p:nvPr>
            <p:ph idx="1"/>
          </p:nvPr>
        </p:nvSpPr>
        <p:spPr/>
        <p:txBody>
          <a:bodyPr/>
          <a:lstStyle/>
          <a:p>
            <a:r>
              <a:rPr kumimoji="1" lang="en-US" altLang="zh-CN" dirty="0"/>
              <a:t>Socket is the waist between applications and networks</a:t>
            </a:r>
          </a:p>
          <a:p>
            <a:pPr lvl="1"/>
            <a:r>
              <a:rPr kumimoji="1" lang="en-US" altLang="zh-CN" dirty="0"/>
              <a:t>Language independent</a:t>
            </a:r>
          </a:p>
          <a:p>
            <a:pPr lvl="1"/>
            <a:r>
              <a:rPr kumimoji="1" lang="en-US" altLang="zh-CN" dirty="0"/>
              <a:t>Global management</a:t>
            </a:r>
          </a:p>
          <a:p>
            <a:r>
              <a:rPr kumimoji="1" lang="en-US" altLang="zh-CN" dirty="0"/>
              <a:t>The emerging </a:t>
            </a:r>
            <a:r>
              <a:rPr kumimoji="1" lang="en-US" altLang="zh-CN" dirty="0" err="1"/>
              <a:t>eBPF</a:t>
            </a:r>
            <a:r>
              <a:rPr kumimoji="1" lang="en-US" altLang="zh-CN" dirty="0"/>
              <a:t> and kernel tracing techniques</a:t>
            </a:r>
          </a:p>
          <a:p>
            <a:pPr lvl="1"/>
            <a:r>
              <a:rPr kumimoji="1" lang="en-US" altLang="zh-CN" dirty="0"/>
              <a:t>Open the black-boxes of the system calls</a:t>
            </a:r>
          </a:p>
          <a:p>
            <a:pPr lvl="1"/>
            <a:r>
              <a:rPr kumimoji="1" lang="en-US" altLang="zh-CN" dirty="0"/>
              <a:t>High performance packet processing in kernel</a:t>
            </a:r>
            <a:endParaRPr kumimoji="1" lang="zh-CN" altLang="en-US" dirty="0"/>
          </a:p>
        </p:txBody>
      </p:sp>
      <p:sp>
        <p:nvSpPr>
          <p:cNvPr id="4" name="灯片编号占位符 3">
            <a:extLst>
              <a:ext uri="{FF2B5EF4-FFF2-40B4-BE49-F238E27FC236}">
                <a16:creationId xmlns:a16="http://schemas.microsoft.com/office/drawing/2014/main" id="{D0EAE4FD-5B42-EE4E-9F33-1C590D5BF455}"/>
              </a:ext>
            </a:extLst>
          </p:cNvPr>
          <p:cNvSpPr>
            <a:spLocks noGrp="1"/>
          </p:cNvSpPr>
          <p:nvPr>
            <p:ph type="sldNum" sz="quarter" idx="12"/>
          </p:nvPr>
        </p:nvSpPr>
        <p:spPr/>
        <p:txBody>
          <a:bodyPr/>
          <a:lstStyle/>
          <a:p>
            <a:fld id="{EA81A8DE-0028-FA45-A50B-BC9BC168100F}" type="slidenum">
              <a:rPr lang="en-CN" smtClean="0"/>
              <a:t>10</a:t>
            </a:fld>
            <a:endParaRPr lang="en-CN"/>
          </a:p>
        </p:txBody>
      </p:sp>
      <p:grpSp>
        <p:nvGrpSpPr>
          <p:cNvPr id="16" name="组合 15">
            <a:extLst>
              <a:ext uri="{FF2B5EF4-FFF2-40B4-BE49-F238E27FC236}">
                <a16:creationId xmlns:a16="http://schemas.microsoft.com/office/drawing/2014/main" id="{A05C0E15-4046-A349-AA7A-43403BB08CA1}"/>
              </a:ext>
            </a:extLst>
          </p:cNvPr>
          <p:cNvGrpSpPr/>
          <p:nvPr/>
        </p:nvGrpSpPr>
        <p:grpSpPr>
          <a:xfrm>
            <a:off x="9220200" y="4039702"/>
            <a:ext cx="1981686" cy="2246401"/>
            <a:chOff x="9220200" y="4039702"/>
            <a:chExt cx="1981686" cy="2246401"/>
          </a:xfrm>
        </p:grpSpPr>
        <p:sp>
          <p:nvSpPr>
            <p:cNvPr id="5" name="矩形 4">
              <a:extLst>
                <a:ext uri="{FF2B5EF4-FFF2-40B4-BE49-F238E27FC236}">
                  <a16:creationId xmlns:a16="http://schemas.microsoft.com/office/drawing/2014/main" id="{56FD508B-3212-FF4C-A978-42BE1D80971C}"/>
                </a:ext>
              </a:extLst>
            </p:cNvPr>
            <p:cNvSpPr/>
            <p:nvPr/>
          </p:nvSpPr>
          <p:spPr>
            <a:xfrm>
              <a:off x="9601200" y="5040710"/>
              <a:ext cx="1231900" cy="4318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Socket</a:t>
              </a:r>
              <a:endParaRPr kumimoji="1" lang="zh-CN" altLang="en-US" dirty="0"/>
            </a:p>
          </p:txBody>
        </p:sp>
        <p:sp>
          <p:nvSpPr>
            <p:cNvPr id="9" name="任意形状 8">
              <a:extLst>
                <a:ext uri="{FF2B5EF4-FFF2-40B4-BE49-F238E27FC236}">
                  <a16:creationId xmlns:a16="http://schemas.microsoft.com/office/drawing/2014/main" id="{29E429A4-3C11-934F-9C6B-43A60D40B4A5}"/>
                </a:ext>
              </a:extLst>
            </p:cNvPr>
            <p:cNvSpPr/>
            <p:nvPr/>
          </p:nvSpPr>
          <p:spPr>
            <a:xfrm>
              <a:off x="9220200" y="4336257"/>
              <a:ext cx="381486" cy="1930400"/>
            </a:xfrm>
            <a:custGeom>
              <a:avLst/>
              <a:gdLst>
                <a:gd name="connsiteX0" fmla="*/ 63500 w 381486"/>
                <a:gd name="connsiteY0" fmla="*/ 0 h 1562100"/>
                <a:gd name="connsiteX1" fmla="*/ 381000 w 381486"/>
                <a:gd name="connsiteY1" fmla="*/ 774700 h 1562100"/>
                <a:gd name="connsiteX2" fmla="*/ 0 w 381486"/>
                <a:gd name="connsiteY2" fmla="*/ 1562100 h 1562100"/>
                <a:gd name="connsiteX3" fmla="*/ 0 w 381486"/>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381486" h="1562100">
                  <a:moveTo>
                    <a:pt x="63500" y="0"/>
                  </a:moveTo>
                  <a:cubicBezTo>
                    <a:pt x="227541" y="257175"/>
                    <a:pt x="391583" y="514350"/>
                    <a:pt x="381000" y="774700"/>
                  </a:cubicBezTo>
                  <a:cubicBezTo>
                    <a:pt x="370417" y="1035050"/>
                    <a:pt x="0" y="1562100"/>
                    <a:pt x="0" y="1562100"/>
                  </a:cubicBezTo>
                  <a:lnTo>
                    <a:pt x="0" y="156210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形状 9">
              <a:extLst>
                <a:ext uri="{FF2B5EF4-FFF2-40B4-BE49-F238E27FC236}">
                  <a16:creationId xmlns:a16="http://schemas.microsoft.com/office/drawing/2014/main" id="{F75C2C41-31BB-0E4D-8379-1A4F2824971F}"/>
                </a:ext>
              </a:extLst>
            </p:cNvPr>
            <p:cNvSpPr/>
            <p:nvPr/>
          </p:nvSpPr>
          <p:spPr>
            <a:xfrm rot="10800000">
              <a:off x="10820400" y="4291410"/>
              <a:ext cx="381486" cy="1930400"/>
            </a:xfrm>
            <a:custGeom>
              <a:avLst/>
              <a:gdLst>
                <a:gd name="connsiteX0" fmla="*/ 63500 w 381486"/>
                <a:gd name="connsiteY0" fmla="*/ 0 h 1562100"/>
                <a:gd name="connsiteX1" fmla="*/ 381000 w 381486"/>
                <a:gd name="connsiteY1" fmla="*/ 774700 h 1562100"/>
                <a:gd name="connsiteX2" fmla="*/ 0 w 381486"/>
                <a:gd name="connsiteY2" fmla="*/ 1562100 h 1562100"/>
                <a:gd name="connsiteX3" fmla="*/ 0 w 381486"/>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381486" h="1562100">
                  <a:moveTo>
                    <a:pt x="63500" y="0"/>
                  </a:moveTo>
                  <a:cubicBezTo>
                    <a:pt x="227541" y="257175"/>
                    <a:pt x="391583" y="514350"/>
                    <a:pt x="381000" y="774700"/>
                  </a:cubicBezTo>
                  <a:cubicBezTo>
                    <a:pt x="370417" y="1035050"/>
                    <a:pt x="0" y="1562100"/>
                    <a:pt x="0" y="1562100"/>
                  </a:cubicBezTo>
                  <a:lnTo>
                    <a:pt x="0" y="156210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B6021326-1F3A-DA41-A158-C6A2360B677F}"/>
                </a:ext>
              </a:extLst>
            </p:cNvPr>
            <p:cNvSpPr/>
            <p:nvPr/>
          </p:nvSpPr>
          <p:spPr>
            <a:xfrm>
              <a:off x="9575800" y="5562203"/>
              <a:ext cx="812800" cy="3268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TCP</a:t>
              </a:r>
              <a:endParaRPr kumimoji="1" lang="zh-CN" altLang="en-US" sz="1600" dirty="0"/>
            </a:p>
          </p:txBody>
        </p:sp>
        <p:sp>
          <p:nvSpPr>
            <p:cNvPr id="12" name="椭圆 11">
              <a:extLst>
                <a:ext uri="{FF2B5EF4-FFF2-40B4-BE49-F238E27FC236}">
                  <a16:creationId xmlns:a16="http://schemas.microsoft.com/office/drawing/2014/main" id="{BEEAF13B-98AE-8D43-9368-7B7AD74F9866}"/>
                </a:ext>
              </a:extLst>
            </p:cNvPr>
            <p:cNvSpPr/>
            <p:nvPr/>
          </p:nvSpPr>
          <p:spPr>
            <a:xfrm>
              <a:off x="10134843" y="5869583"/>
              <a:ext cx="812800" cy="3268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UDP</a:t>
              </a:r>
              <a:endParaRPr kumimoji="1" lang="zh-CN" altLang="en-US" sz="1600" dirty="0"/>
            </a:p>
          </p:txBody>
        </p:sp>
        <p:sp>
          <p:nvSpPr>
            <p:cNvPr id="13" name="椭圆 12">
              <a:extLst>
                <a:ext uri="{FF2B5EF4-FFF2-40B4-BE49-F238E27FC236}">
                  <a16:creationId xmlns:a16="http://schemas.microsoft.com/office/drawing/2014/main" id="{4AB20A32-D868-E04F-A48A-F8BABA2D8B16}"/>
                </a:ext>
              </a:extLst>
            </p:cNvPr>
            <p:cNvSpPr/>
            <p:nvPr/>
          </p:nvSpPr>
          <p:spPr>
            <a:xfrm>
              <a:off x="9334865" y="5959276"/>
              <a:ext cx="812800" cy="3268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RAW</a:t>
              </a:r>
              <a:endParaRPr kumimoji="1" lang="zh-CN" altLang="en-US" sz="1400" dirty="0"/>
            </a:p>
          </p:txBody>
        </p:sp>
        <p:pic>
          <p:nvPicPr>
            <p:cNvPr id="8194" name="Picture 2" descr="Google Chrome - Wikipedia">
              <a:extLst>
                <a:ext uri="{FF2B5EF4-FFF2-40B4-BE49-F238E27FC236}">
                  <a16:creationId xmlns:a16="http://schemas.microsoft.com/office/drawing/2014/main" id="{97D42705-9EFE-704C-A162-BDA25FC90A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1457" y="4591854"/>
              <a:ext cx="381486" cy="38148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acebook - Simple English Wikipedia, the free encyclopedia">
              <a:extLst>
                <a:ext uri="{FF2B5EF4-FFF2-40B4-BE49-F238E27FC236}">
                  <a16:creationId xmlns:a16="http://schemas.microsoft.com/office/drawing/2014/main" id="{2C06AE39-7940-F245-9CEC-F32C9BC2EA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18201" y="4580841"/>
              <a:ext cx="374650" cy="3746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WeChat (@WeChatApp) | Twitter">
              <a:extLst>
                <a:ext uri="{FF2B5EF4-FFF2-40B4-BE49-F238E27FC236}">
                  <a16:creationId xmlns:a16="http://schemas.microsoft.com/office/drawing/2014/main" id="{64DA9312-46A8-3844-A62A-E3DB8280DA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75800" y="4150034"/>
              <a:ext cx="300830" cy="30083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Database Week: Microsoft OEMs Redis Enterprise for Azure | ZDNet">
              <a:extLst>
                <a:ext uri="{FF2B5EF4-FFF2-40B4-BE49-F238E27FC236}">
                  <a16:creationId xmlns:a16="http://schemas.microsoft.com/office/drawing/2014/main" id="{33F8D00B-DEC1-6F40-9F68-2785120824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89983" y="4039702"/>
              <a:ext cx="521493" cy="521493"/>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Dropbox Logo PNG Transparent &amp; SVG Vector - Freebie Supply">
              <a:extLst>
                <a:ext uri="{FF2B5EF4-FFF2-40B4-BE49-F238E27FC236}">
                  <a16:creationId xmlns:a16="http://schemas.microsoft.com/office/drawing/2014/main" id="{199A885C-6C74-854D-B461-27D71F3F44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5302" y="4181298"/>
              <a:ext cx="382341" cy="35608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音频 17">
            <a:hlinkClick r:id="" action="ppaction://media"/>
            <a:extLst>
              <a:ext uri="{FF2B5EF4-FFF2-40B4-BE49-F238E27FC236}">
                <a16:creationId xmlns:a16="http://schemas.microsoft.com/office/drawing/2014/main" id="{56D87F7E-51A1-8F4E-97A8-91801205318D}"/>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067096973"/>
      </p:ext>
    </p:extLst>
  </p:cSld>
  <p:clrMapOvr>
    <a:masterClrMapping/>
  </p:clrMapOvr>
  <mc:AlternateContent xmlns:mc="http://schemas.openxmlformats.org/markup-compatibility/2006" xmlns:p14="http://schemas.microsoft.com/office/powerpoint/2010/main">
    <mc:Choice Requires="p14">
      <p:transition spd="slow" p14:dur="2000" advTm="45844"/>
    </mc:Choice>
    <mc:Fallback xmlns="">
      <p:transition spd="slow" advTm="45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C70135-B9BC-624B-87F3-2D2E208A68E5}"/>
              </a:ext>
            </a:extLst>
          </p:cNvPr>
          <p:cNvPicPr>
            <a:picLocks noChangeAspect="1"/>
          </p:cNvPicPr>
          <p:nvPr/>
        </p:nvPicPr>
        <p:blipFill>
          <a:blip r:embed="rId6"/>
          <a:stretch>
            <a:fillRect/>
          </a:stretch>
        </p:blipFill>
        <p:spPr>
          <a:xfrm>
            <a:off x="5849471" y="3780192"/>
            <a:ext cx="6342528" cy="3077808"/>
          </a:xfrm>
          <a:prstGeom prst="rect">
            <a:avLst/>
          </a:prstGeom>
        </p:spPr>
      </p:pic>
      <p:sp>
        <p:nvSpPr>
          <p:cNvPr id="2" name="标题 1">
            <a:extLst>
              <a:ext uri="{FF2B5EF4-FFF2-40B4-BE49-F238E27FC236}">
                <a16:creationId xmlns:a16="http://schemas.microsoft.com/office/drawing/2014/main" id="{5B7F1754-15C9-4347-8DAD-1816F66B4560}"/>
              </a:ext>
            </a:extLst>
          </p:cNvPr>
          <p:cNvSpPr>
            <a:spLocks noGrp="1"/>
          </p:cNvSpPr>
          <p:nvPr>
            <p:ph type="title"/>
          </p:nvPr>
        </p:nvSpPr>
        <p:spPr/>
        <p:txBody>
          <a:bodyPr/>
          <a:lstStyle/>
          <a:p>
            <a:r>
              <a:rPr kumimoji="1" lang="en-US" altLang="zh-CN" dirty="0"/>
              <a:t>Socker Overview</a:t>
            </a:r>
            <a:endParaRPr kumimoji="1" lang="zh-CN" altLang="en-US" dirty="0"/>
          </a:p>
        </p:txBody>
      </p:sp>
      <p:sp>
        <p:nvSpPr>
          <p:cNvPr id="3" name="内容占位符 2">
            <a:extLst>
              <a:ext uri="{FF2B5EF4-FFF2-40B4-BE49-F238E27FC236}">
                <a16:creationId xmlns:a16="http://schemas.microsoft.com/office/drawing/2014/main" id="{948E7B76-EE22-C84A-85CB-83538295D3A0}"/>
              </a:ext>
            </a:extLst>
          </p:cNvPr>
          <p:cNvSpPr>
            <a:spLocks noGrp="1"/>
          </p:cNvSpPr>
          <p:nvPr>
            <p:ph idx="1"/>
          </p:nvPr>
        </p:nvSpPr>
        <p:spPr/>
        <p:txBody>
          <a:bodyPr>
            <a:normAutofit/>
          </a:bodyPr>
          <a:lstStyle/>
          <a:p>
            <a:r>
              <a:rPr kumimoji="1" lang="en-US" altLang="zh-CN" sz="2400" dirty="0"/>
              <a:t>Socker control plane</a:t>
            </a:r>
          </a:p>
          <a:p>
            <a:pPr lvl="1"/>
            <a:r>
              <a:rPr kumimoji="1" lang="en-US" altLang="zh-CN" sz="2000" b="1" dirty="0"/>
              <a:t>Network-application shared data bus (NAB): </a:t>
            </a:r>
            <a:r>
              <a:rPr kumimoji="1" lang="en-US" altLang="zh-CN" sz="2000" dirty="0"/>
              <a:t>Provides a shared data bus between AF/NF, triggers re-execution automatically</a:t>
            </a:r>
          </a:p>
          <a:p>
            <a:pPr lvl="1"/>
            <a:r>
              <a:rPr kumimoji="1" lang="en-US" altLang="zh-CN" sz="2000" b="1" dirty="0" err="1"/>
              <a:t>Libsocker</a:t>
            </a:r>
            <a:r>
              <a:rPr kumimoji="1" lang="en-US" altLang="zh-CN" sz="2000" dirty="0"/>
              <a:t>: A user space library that wraps the socket system calls</a:t>
            </a:r>
          </a:p>
          <a:p>
            <a:endParaRPr kumimoji="1" lang="en-US" altLang="zh-CN" sz="2400" dirty="0"/>
          </a:p>
          <a:p>
            <a:r>
              <a:rPr kumimoji="1" lang="en-US" altLang="zh-CN" sz="2400" dirty="0"/>
              <a:t>Socker data plane</a:t>
            </a:r>
          </a:p>
          <a:p>
            <a:pPr lvl="1"/>
            <a:r>
              <a:rPr kumimoji="1" lang="en-US" altLang="zh-CN" sz="2000" b="1" dirty="0" err="1"/>
              <a:t>eBPF</a:t>
            </a:r>
            <a:r>
              <a:rPr kumimoji="1" lang="en-US" altLang="zh-CN" sz="2000" b="1" dirty="0"/>
              <a:t> maps: </a:t>
            </a:r>
            <a:r>
              <a:rPr kumimoji="1" lang="en-US" altLang="zh-CN" sz="2000" dirty="0"/>
              <a:t>Stores the states of sockets </a:t>
            </a:r>
          </a:p>
          <a:p>
            <a:pPr lvl="1"/>
            <a:r>
              <a:rPr kumimoji="1" lang="en-US" altLang="zh-CN" sz="2000" b="1" dirty="0" err="1"/>
              <a:t>eBPF</a:t>
            </a:r>
            <a:r>
              <a:rPr kumimoji="1" lang="en-US" altLang="zh-CN" sz="2000" b="1" dirty="0"/>
              <a:t> program: </a:t>
            </a:r>
            <a:r>
              <a:rPr kumimoji="1" lang="en-US" altLang="zh-CN" sz="2000" dirty="0"/>
              <a:t>Traces socket system calls</a:t>
            </a:r>
          </a:p>
          <a:p>
            <a:pPr marL="457200" lvl="1" indent="0">
              <a:buNone/>
            </a:pPr>
            <a:r>
              <a:rPr kumimoji="1" lang="en-US" altLang="zh-CN" sz="2000" dirty="0"/>
              <a:t>     and applies desired actions to out-bound</a:t>
            </a:r>
          </a:p>
          <a:p>
            <a:pPr marL="457200" lvl="1" indent="0">
              <a:buNone/>
            </a:pPr>
            <a:r>
              <a:rPr kumimoji="1" lang="en-US" altLang="zh-CN" sz="2000" dirty="0"/>
              <a:t>     packets.</a:t>
            </a:r>
            <a:endParaRPr kumimoji="1" lang="zh-CN" altLang="en-US" sz="2000" dirty="0"/>
          </a:p>
        </p:txBody>
      </p:sp>
      <p:sp>
        <p:nvSpPr>
          <p:cNvPr id="4" name="灯片编号占位符 3">
            <a:extLst>
              <a:ext uri="{FF2B5EF4-FFF2-40B4-BE49-F238E27FC236}">
                <a16:creationId xmlns:a16="http://schemas.microsoft.com/office/drawing/2014/main" id="{407FE899-09D7-A142-B163-73175D6169F9}"/>
              </a:ext>
            </a:extLst>
          </p:cNvPr>
          <p:cNvSpPr>
            <a:spLocks noGrp="1"/>
          </p:cNvSpPr>
          <p:nvPr>
            <p:ph type="sldNum" sz="quarter" idx="12"/>
          </p:nvPr>
        </p:nvSpPr>
        <p:spPr/>
        <p:txBody>
          <a:bodyPr/>
          <a:lstStyle/>
          <a:p>
            <a:fld id="{EA81A8DE-0028-FA45-A50B-BC9BC168100F}" type="slidenum">
              <a:rPr lang="en-CN" smtClean="0"/>
              <a:t>11</a:t>
            </a:fld>
            <a:endParaRPr lang="en-CN"/>
          </a:p>
        </p:txBody>
      </p:sp>
      <p:sp>
        <p:nvSpPr>
          <p:cNvPr id="6" name="文本框 5">
            <a:extLst>
              <a:ext uri="{FF2B5EF4-FFF2-40B4-BE49-F238E27FC236}">
                <a16:creationId xmlns:a16="http://schemas.microsoft.com/office/drawing/2014/main" id="{BF861820-ADBA-2548-AE5D-6771A26B4B5F}"/>
              </a:ext>
            </a:extLst>
          </p:cNvPr>
          <p:cNvSpPr txBox="1"/>
          <p:nvPr/>
        </p:nvSpPr>
        <p:spPr>
          <a:xfrm>
            <a:off x="8305800" y="3460589"/>
            <a:ext cx="1018869" cy="369332"/>
          </a:xfrm>
          <a:prstGeom prst="rect">
            <a:avLst/>
          </a:prstGeom>
          <a:noFill/>
        </p:spPr>
        <p:txBody>
          <a:bodyPr wrap="none" rtlCol="0">
            <a:spAutoFit/>
          </a:bodyPr>
          <a:lstStyle/>
          <a:p>
            <a:r>
              <a:rPr kumimoji="1" lang="en-US" altLang="zh-CN" dirty="0"/>
              <a:t>End-host</a:t>
            </a:r>
            <a:endParaRPr kumimoji="1" lang="zh-CN" altLang="en-US" dirty="0"/>
          </a:p>
        </p:txBody>
      </p:sp>
      <p:sp>
        <p:nvSpPr>
          <p:cNvPr id="7" name="矩形 6">
            <a:extLst>
              <a:ext uri="{FF2B5EF4-FFF2-40B4-BE49-F238E27FC236}">
                <a16:creationId xmlns:a16="http://schemas.microsoft.com/office/drawing/2014/main" id="{A54B84F3-39CB-0D48-A0FC-AB26B0C3347E}"/>
              </a:ext>
            </a:extLst>
          </p:cNvPr>
          <p:cNvSpPr/>
          <p:nvPr/>
        </p:nvSpPr>
        <p:spPr>
          <a:xfrm>
            <a:off x="6680200" y="4001294"/>
            <a:ext cx="4330700" cy="3675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4918FC0-02D0-884D-B1D5-F083671C835E}"/>
              </a:ext>
            </a:extLst>
          </p:cNvPr>
          <p:cNvSpPr/>
          <p:nvPr/>
        </p:nvSpPr>
        <p:spPr>
          <a:xfrm>
            <a:off x="7442200" y="4646927"/>
            <a:ext cx="1168400" cy="3675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051B2816-0A19-2549-96EF-B696539A6F47}"/>
              </a:ext>
            </a:extLst>
          </p:cNvPr>
          <p:cNvSpPr/>
          <p:nvPr/>
        </p:nvSpPr>
        <p:spPr>
          <a:xfrm>
            <a:off x="9324669" y="5476311"/>
            <a:ext cx="1168400" cy="7006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音频 11">
            <a:hlinkClick r:id="" action="ppaction://media"/>
            <a:extLst>
              <a:ext uri="{FF2B5EF4-FFF2-40B4-BE49-F238E27FC236}">
                <a16:creationId xmlns:a16="http://schemas.microsoft.com/office/drawing/2014/main" id="{CB463EE7-8BE2-854C-94CA-5DE8963CBAC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984576811"/>
      </p:ext>
    </p:extLst>
  </p:cSld>
  <p:clrMapOvr>
    <a:masterClrMapping/>
  </p:clrMapOvr>
  <mc:AlternateContent xmlns:mc="http://schemas.openxmlformats.org/markup-compatibility/2006" xmlns:p14="http://schemas.microsoft.com/office/powerpoint/2010/main">
    <mc:Choice Requires="p14">
      <p:transition spd="slow" p14:dur="2000" advTm="72404"/>
    </mc:Choice>
    <mc:Fallback xmlns="">
      <p:transition spd="slow" advTm="7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12"/>
                </p:tgtEl>
              </p:cMediaNode>
            </p:audio>
          </p:childTnLst>
        </p:cTn>
      </p:par>
    </p:tnLst>
    <p:bldLst>
      <p:bldP spid="7" grpId="0" animBg="1"/>
      <p:bldP spid="7" grpId="1" animBg="1"/>
      <p:bldP spid="8" grpId="0" animBg="1"/>
      <p:bldP spid="8" grpId="1"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C70135-B9BC-624B-87F3-2D2E208A68E5}"/>
              </a:ext>
            </a:extLst>
          </p:cNvPr>
          <p:cNvPicPr>
            <a:picLocks noChangeAspect="1"/>
          </p:cNvPicPr>
          <p:nvPr/>
        </p:nvPicPr>
        <p:blipFill>
          <a:blip r:embed="rId6"/>
          <a:stretch>
            <a:fillRect/>
          </a:stretch>
        </p:blipFill>
        <p:spPr>
          <a:xfrm>
            <a:off x="5849471" y="3780192"/>
            <a:ext cx="6342528" cy="3077808"/>
          </a:xfrm>
          <a:prstGeom prst="rect">
            <a:avLst/>
          </a:prstGeom>
        </p:spPr>
      </p:pic>
      <p:sp>
        <p:nvSpPr>
          <p:cNvPr id="2" name="标题 1">
            <a:extLst>
              <a:ext uri="{FF2B5EF4-FFF2-40B4-BE49-F238E27FC236}">
                <a16:creationId xmlns:a16="http://schemas.microsoft.com/office/drawing/2014/main" id="{5B7F1754-15C9-4347-8DAD-1816F66B4560}"/>
              </a:ext>
            </a:extLst>
          </p:cNvPr>
          <p:cNvSpPr>
            <a:spLocks noGrp="1"/>
          </p:cNvSpPr>
          <p:nvPr>
            <p:ph type="title"/>
          </p:nvPr>
        </p:nvSpPr>
        <p:spPr/>
        <p:txBody>
          <a:bodyPr/>
          <a:lstStyle/>
          <a:p>
            <a:r>
              <a:rPr kumimoji="1" lang="en-US" altLang="zh-CN" dirty="0"/>
              <a:t>Socker Overview</a:t>
            </a:r>
            <a:endParaRPr kumimoji="1" lang="zh-CN" altLang="en-US" dirty="0"/>
          </a:p>
        </p:txBody>
      </p:sp>
      <p:sp>
        <p:nvSpPr>
          <p:cNvPr id="3" name="内容占位符 2">
            <a:extLst>
              <a:ext uri="{FF2B5EF4-FFF2-40B4-BE49-F238E27FC236}">
                <a16:creationId xmlns:a16="http://schemas.microsoft.com/office/drawing/2014/main" id="{948E7B76-EE22-C84A-85CB-83538295D3A0}"/>
              </a:ext>
            </a:extLst>
          </p:cNvPr>
          <p:cNvSpPr>
            <a:spLocks noGrp="1"/>
          </p:cNvSpPr>
          <p:nvPr>
            <p:ph idx="1"/>
          </p:nvPr>
        </p:nvSpPr>
        <p:spPr/>
        <p:txBody>
          <a:bodyPr>
            <a:normAutofit/>
          </a:bodyPr>
          <a:lstStyle/>
          <a:p>
            <a:r>
              <a:rPr kumimoji="1" lang="en-US" altLang="zh-CN" sz="2400" dirty="0"/>
              <a:t>Socker control plane</a:t>
            </a:r>
          </a:p>
          <a:p>
            <a:pPr lvl="1"/>
            <a:r>
              <a:rPr kumimoji="1" lang="en-US" altLang="zh-CN" sz="2000" b="1" dirty="0"/>
              <a:t>Network-application shared data bus (NAB): </a:t>
            </a:r>
            <a:r>
              <a:rPr kumimoji="1" lang="en-US" altLang="zh-CN" sz="2000" dirty="0"/>
              <a:t>Provides a shared data bus between AF/NF, triggers re-execution automatically</a:t>
            </a:r>
          </a:p>
          <a:p>
            <a:pPr lvl="1"/>
            <a:r>
              <a:rPr kumimoji="1" lang="en-US" altLang="zh-CN" sz="2000" b="1" dirty="0" err="1"/>
              <a:t>Libsocker</a:t>
            </a:r>
            <a:r>
              <a:rPr kumimoji="1" lang="en-US" altLang="zh-CN" sz="2000" dirty="0"/>
              <a:t>: A user space library that wraps the socket system calls</a:t>
            </a:r>
          </a:p>
          <a:p>
            <a:endParaRPr kumimoji="1" lang="en-US" altLang="zh-CN" sz="2400" dirty="0"/>
          </a:p>
          <a:p>
            <a:r>
              <a:rPr kumimoji="1" lang="en-US" altLang="zh-CN" sz="2400" dirty="0"/>
              <a:t>Socker data plane</a:t>
            </a:r>
          </a:p>
          <a:p>
            <a:pPr lvl="1"/>
            <a:r>
              <a:rPr kumimoji="1" lang="en-US" altLang="zh-CN" sz="2000" b="1" dirty="0" err="1"/>
              <a:t>eBPF</a:t>
            </a:r>
            <a:r>
              <a:rPr kumimoji="1" lang="en-US" altLang="zh-CN" sz="2000" b="1" dirty="0"/>
              <a:t> maps: </a:t>
            </a:r>
            <a:r>
              <a:rPr kumimoji="1" lang="en-US" altLang="zh-CN" sz="2000" dirty="0"/>
              <a:t>Stores the states of sockets </a:t>
            </a:r>
          </a:p>
          <a:p>
            <a:pPr lvl="1"/>
            <a:r>
              <a:rPr kumimoji="1" lang="en-US" altLang="zh-CN" sz="2000" b="1" dirty="0" err="1"/>
              <a:t>eBPF</a:t>
            </a:r>
            <a:r>
              <a:rPr kumimoji="1" lang="en-US" altLang="zh-CN" sz="2000" b="1" dirty="0"/>
              <a:t> program: </a:t>
            </a:r>
            <a:r>
              <a:rPr kumimoji="1" lang="en-US" altLang="zh-CN" sz="2000" dirty="0"/>
              <a:t>Traces socket system calls</a:t>
            </a:r>
          </a:p>
          <a:p>
            <a:pPr marL="457200" lvl="1" indent="0">
              <a:buNone/>
            </a:pPr>
            <a:r>
              <a:rPr kumimoji="1" lang="en-US" altLang="zh-CN" sz="2000" dirty="0"/>
              <a:t>     and applies desired actions to out-bound</a:t>
            </a:r>
          </a:p>
          <a:p>
            <a:pPr marL="457200" lvl="1" indent="0">
              <a:buNone/>
            </a:pPr>
            <a:r>
              <a:rPr kumimoji="1" lang="en-US" altLang="zh-CN" sz="2000" dirty="0"/>
              <a:t>     packets.</a:t>
            </a:r>
            <a:endParaRPr kumimoji="1" lang="zh-CN" altLang="en-US" sz="2000" dirty="0"/>
          </a:p>
        </p:txBody>
      </p:sp>
      <p:sp>
        <p:nvSpPr>
          <p:cNvPr id="4" name="灯片编号占位符 3">
            <a:extLst>
              <a:ext uri="{FF2B5EF4-FFF2-40B4-BE49-F238E27FC236}">
                <a16:creationId xmlns:a16="http://schemas.microsoft.com/office/drawing/2014/main" id="{407FE899-09D7-A142-B163-73175D6169F9}"/>
              </a:ext>
            </a:extLst>
          </p:cNvPr>
          <p:cNvSpPr>
            <a:spLocks noGrp="1"/>
          </p:cNvSpPr>
          <p:nvPr>
            <p:ph type="sldNum" sz="quarter" idx="12"/>
          </p:nvPr>
        </p:nvSpPr>
        <p:spPr/>
        <p:txBody>
          <a:bodyPr/>
          <a:lstStyle/>
          <a:p>
            <a:fld id="{EA81A8DE-0028-FA45-A50B-BC9BC168100F}" type="slidenum">
              <a:rPr lang="en-CN" smtClean="0"/>
              <a:t>12</a:t>
            </a:fld>
            <a:endParaRPr lang="en-CN"/>
          </a:p>
        </p:txBody>
      </p:sp>
      <p:sp>
        <p:nvSpPr>
          <p:cNvPr id="6" name="文本框 5">
            <a:extLst>
              <a:ext uri="{FF2B5EF4-FFF2-40B4-BE49-F238E27FC236}">
                <a16:creationId xmlns:a16="http://schemas.microsoft.com/office/drawing/2014/main" id="{BF861820-ADBA-2548-AE5D-6771A26B4B5F}"/>
              </a:ext>
            </a:extLst>
          </p:cNvPr>
          <p:cNvSpPr txBox="1"/>
          <p:nvPr/>
        </p:nvSpPr>
        <p:spPr>
          <a:xfrm>
            <a:off x="8305800" y="3460589"/>
            <a:ext cx="1018869" cy="369332"/>
          </a:xfrm>
          <a:prstGeom prst="rect">
            <a:avLst/>
          </a:prstGeom>
          <a:noFill/>
        </p:spPr>
        <p:txBody>
          <a:bodyPr wrap="none" rtlCol="0">
            <a:spAutoFit/>
          </a:bodyPr>
          <a:lstStyle/>
          <a:p>
            <a:r>
              <a:rPr kumimoji="1" lang="en-US" altLang="zh-CN" dirty="0"/>
              <a:t>End-host</a:t>
            </a:r>
            <a:endParaRPr kumimoji="1" lang="zh-CN" altLang="en-US" dirty="0"/>
          </a:p>
        </p:txBody>
      </p:sp>
      <p:sp>
        <p:nvSpPr>
          <p:cNvPr id="7" name="矩形 6">
            <a:extLst>
              <a:ext uri="{FF2B5EF4-FFF2-40B4-BE49-F238E27FC236}">
                <a16:creationId xmlns:a16="http://schemas.microsoft.com/office/drawing/2014/main" id="{A54B84F3-39CB-0D48-A0FC-AB26B0C3347E}"/>
              </a:ext>
            </a:extLst>
          </p:cNvPr>
          <p:cNvSpPr/>
          <p:nvPr/>
        </p:nvSpPr>
        <p:spPr>
          <a:xfrm>
            <a:off x="6680200" y="4001294"/>
            <a:ext cx="4330700" cy="3675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4918FC0-02D0-884D-B1D5-F083671C835E}"/>
              </a:ext>
            </a:extLst>
          </p:cNvPr>
          <p:cNvSpPr/>
          <p:nvPr/>
        </p:nvSpPr>
        <p:spPr>
          <a:xfrm>
            <a:off x="7442200" y="4646927"/>
            <a:ext cx="1168400" cy="3675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051B2816-0A19-2549-96EF-B696539A6F47}"/>
              </a:ext>
            </a:extLst>
          </p:cNvPr>
          <p:cNvSpPr/>
          <p:nvPr/>
        </p:nvSpPr>
        <p:spPr>
          <a:xfrm>
            <a:off x="9324669" y="5476311"/>
            <a:ext cx="1168400" cy="7006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F1955364-2688-0344-9441-FE48355E8235}"/>
              </a:ext>
            </a:extLst>
          </p:cNvPr>
          <p:cNvSpPr/>
          <p:nvPr/>
        </p:nvSpPr>
        <p:spPr>
          <a:xfrm>
            <a:off x="838200" y="1631661"/>
            <a:ext cx="10515600" cy="1147891"/>
          </a:xfrm>
          <a:prstGeom prst="rect">
            <a:avLst/>
          </a:prstGeom>
          <a:solidFill>
            <a:schemeClr val="bg1">
              <a:lumMod val="95000"/>
              <a:alpha val="8469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ln w="0"/>
                <a:solidFill>
                  <a:srgbClr val="C00000"/>
                </a:solidFill>
                <a:effectLst>
                  <a:outerShdw blurRad="38100" dist="19050" dir="2700000" algn="tl" rotWithShape="0">
                    <a:schemeClr val="dk1">
                      <a:alpha val="40000"/>
                    </a:schemeClr>
                  </a:outerShdw>
                </a:effectLst>
              </a:rPr>
              <a:t>Designed for the AF/NF states dependency challenge</a:t>
            </a:r>
            <a:endParaRPr kumimoji="1" lang="zh-CN" altLang="en-US" sz="3600" dirty="0">
              <a:ln w="0"/>
              <a:solidFill>
                <a:srgbClr val="C00000"/>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0942F6D6-5502-494B-B545-9DB3773AC06B}"/>
              </a:ext>
            </a:extLst>
          </p:cNvPr>
          <p:cNvSpPr/>
          <p:nvPr/>
        </p:nvSpPr>
        <p:spPr>
          <a:xfrm>
            <a:off x="838200" y="2850227"/>
            <a:ext cx="10515600" cy="2626083"/>
          </a:xfrm>
          <a:prstGeom prst="rect">
            <a:avLst/>
          </a:prstGeom>
          <a:solidFill>
            <a:schemeClr val="bg1">
              <a:lumMod val="95000"/>
              <a:alpha val="8469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ln w="0"/>
                <a:solidFill>
                  <a:srgbClr val="C00000"/>
                </a:solidFill>
                <a:effectLst>
                  <a:outerShdw blurRad="38100" dist="19050" dir="2700000" algn="tl" rotWithShape="0">
                    <a:schemeClr val="dk1">
                      <a:alpha val="40000"/>
                    </a:schemeClr>
                  </a:outerShdw>
                </a:effectLst>
              </a:rPr>
              <a:t>Designed for the flow uncertainty challenge</a:t>
            </a:r>
            <a:endParaRPr kumimoji="1" lang="zh-CN" altLang="en-US" sz="3600" dirty="0">
              <a:ln w="0"/>
              <a:solidFill>
                <a:srgbClr val="C00000"/>
              </a:solidFill>
              <a:effectLst>
                <a:outerShdw blurRad="38100" dist="19050" dir="2700000" algn="tl" rotWithShape="0">
                  <a:schemeClr val="dk1">
                    <a:alpha val="40000"/>
                  </a:schemeClr>
                </a:outerShdw>
              </a:effectLst>
            </a:endParaRPr>
          </a:p>
        </p:txBody>
      </p:sp>
      <p:pic>
        <p:nvPicPr>
          <p:cNvPr id="14" name="音频 13">
            <a:hlinkClick r:id="" action="ppaction://media"/>
            <a:extLst>
              <a:ext uri="{FF2B5EF4-FFF2-40B4-BE49-F238E27FC236}">
                <a16:creationId xmlns:a16="http://schemas.microsoft.com/office/drawing/2014/main" id="{8FB02AE9-067D-7242-994E-C63B68E625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982513649"/>
      </p:ext>
    </p:extLst>
  </p:cSld>
  <p:clrMapOvr>
    <a:masterClrMapping/>
  </p:clrMapOvr>
  <mc:AlternateContent xmlns:mc="http://schemas.openxmlformats.org/markup-compatibility/2006">
    <mc:Choice xmlns:p14="http://schemas.microsoft.com/office/powerpoint/2010/main" Requires="p14">
      <p:transition spd="slow" p14:dur="2000" advTm="12859"/>
    </mc:Choice>
    <mc:Fallback>
      <p:transition spd="slow" advTm="12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4"/>
                </p:tgtEl>
              </p:cMediaNode>
            </p:audio>
          </p:childTnLst>
        </p:cTn>
      </p:par>
    </p:tnLst>
    <p:bldLst>
      <p:bldP spid="11"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EE741C-0459-C449-BEF6-BDDEC15391AA}"/>
              </a:ext>
            </a:extLst>
          </p:cNvPr>
          <p:cNvSpPr txBox="1">
            <a:spLocks/>
          </p:cNvSpPr>
          <p:nvPr/>
        </p:nvSpPr>
        <p:spPr>
          <a:xfrm>
            <a:off x="1992702" y="2099587"/>
            <a:ext cx="8611798"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b="1" dirty="0"/>
              <a:t>Q</a:t>
            </a:r>
            <a:r>
              <a:rPr lang="en-CN"/>
              <a:t>: </a:t>
            </a:r>
            <a:r>
              <a:rPr lang="en-US" dirty="0"/>
              <a:t>How to use Socker to do network-application co-programming</a:t>
            </a:r>
            <a:r>
              <a:rPr lang="en-CN"/>
              <a:t>?</a:t>
            </a:r>
            <a:endParaRPr lang="en-CN" dirty="0"/>
          </a:p>
        </p:txBody>
      </p:sp>
      <p:sp>
        <p:nvSpPr>
          <p:cNvPr id="2" name="灯片编号占位符 1">
            <a:extLst>
              <a:ext uri="{FF2B5EF4-FFF2-40B4-BE49-F238E27FC236}">
                <a16:creationId xmlns:a16="http://schemas.microsoft.com/office/drawing/2014/main" id="{25541762-64D3-DE4D-B4DA-A39B02A3969F}"/>
              </a:ext>
            </a:extLst>
          </p:cNvPr>
          <p:cNvSpPr>
            <a:spLocks noGrp="1"/>
          </p:cNvSpPr>
          <p:nvPr>
            <p:ph type="sldNum" sz="quarter" idx="12"/>
          </p:nvPr>
        </p:nvSpPr>
        <p:spPr/>
        <p:txBody>
          <a:bodyPr/>
          <a:lstStyle/>
          <a:p>
            <a:fld id="{EA81A8DE-0028-FA45-A50B-BC9BC168100F}" type="slidenum">
              <a:rPr lang="en-CN" smtClean="0"/>
              <a:t>13</a:t>
            </a:fld>
            <a:endParaRPr lang="en-CN"/>
          </a:p>
        </p:txBody>
      </p:sp>
      <p:pic>
        <p:nvPicPr>
          <p:cNvPr id="3" name="音频 2">
            <a:hlinkClick r:id="" action="ppaction://media"/>
            <a:extLst>
              <a:ext uri="{FF2B5EF4-FFF2-40B4-BE49-F238E27FC236}">
                <a16:creationId xmlns:a16="http://schemas.microsoft.com/office/drawing/2014/main" id="{81F746D1-103E-9847-B483-E56F3E4D18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16685817"/>
      </p:ext>
    </p:extLst>
  </p:cSld>
  <p:clrMapOvr>
    <a:masterClrMapping/>
  </p:clrMapOvr>
  <mc:AlternateContent xmlns:mc="http://schemas.openxmlformats.org/markup-compatibility/2006">
    <mc:Choice xmlns:p14="http://schemas.microsoft.com/office/powerpoint/2010/main" Requires="p14">
      <p:transition spd="slow" p14:dur="2000" advTm="6582"/>
    </mc:Choice>
    <mc:Fallback>
      <p:transition spd="slow" advTm="6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75DA2-A46D-3948-B625-F8F4DF2F7D91}"/>
              </a:ext>
            </a:extLst>
          </p:cNvPr>
          <p:cNvSpPr>
            <a:spLocks noGrp="1"/>
          </p:cNvSpPr>
          <p:nvPr>
            <p:ph type="title"/>
          </p:nvPr>
        </p:nvSpPr>
        <p:spPr/>
        <p:txBody>
          <a:bodyPr/>
          <a:lstStyle/>
          <a:p>
            <a:r>
              <a:rPr kumimoji="1" lang="en-US" altLang="zh-CN" dirty="0"/>
              <a:t>Socker APIs (Socket)</a:t>
            </a:r>
            <a:endParaRPr kumimoji="1" lang="zh-CN" altLang="en-US" dirty="0"/>
          </a:p>
        </p:txBody>
      </p:sp>
      <p:sp>
        <p:nvSpPr>
          <p:cNvPr id="5" name="文本占位符 4">
            <a:extLst>
              <a:ext uri="{FF2B5EF4-FFF2-40B4-BE49-F238E27FC236}">
                <a16:creationId xmlns:a16="http://schemas.microsoft.com/office/drawing/2014/main" id="{BEF95856-B4D4-0142-B5DC-BEEDED37A815}"/>
              </a:ext>
            </a:extLst>
          </p:cNvPr>
          <p:cNvSpPr>
            <a:spLocks noGrp="1"/>
          </p:cNvSpPr>
          <p:nvPr>
            <p:ph type="body" idx="1"/>
          </p:nvPr>
        </p:nvSpPr>
        <p:spPr/>
        <p:txBody>
          <a:bodyPr/>
          <a:lstStyle/>
          <a:p>
            <a:r>
              <a:rPr lang="en-US" altLang="zh-CN" dirty="0"/>
              <a:t>TCP socket APIs</a:t>
            </a:r>
            <a:endParaRPr lang="zh-CN" altLang="en-US" dirty="0"/>
          </a:p>
        </p:txBody>
      </p:sp>
      <p:sp>
        <p:nvSpPr>
          <p:cNvPr id="3" name="内容占位符 2">
            <a:extLst>
              <a:ext uri="{FF2B5EF4-FFF2-40B4-BE49-F238E27FC236}">
                <a16:creationId xmlns:a16="http://schemas.microsoft.com/office/drawing/2014/main" id="{88CAE1B9-3E79-494A-A472-DE176B65F7FE}"/>
              </a:ext>
            </a:extLst>
          </p:cNvPr>
          <p:cNvSpPr>
            <a:spLocks noGrp="1"/>
          </p:cNvSpPr>
          <p:nvPr>
            <p:ph sz="half" idx="2"/>
          </p:nvPr>
        </p:nvSpPr>
        <p:spPr/>
        <p:txBody>
          <a:bodyPr/>
          <a:lstStyle/>
          <a:p>
            <a:r>
              <a:rPr kumimoji="1" lang="en-US" altLang="zh-CN" dirty="0"/>
              <a:t>socker(</a:t>
            </a:r>
            <a:r>
              <a:rPr kumimoji="1" lang="en-US" altLang="zh-CN" dirty="0" err="1"/>
              <a:t>nf</a:t>
            </a:r>
            <a:r>
              <a:rPr kumimoji="1" lang="en-US" altLang="zh-CN" dirty="0"/>
              <a:t>, family, type)</a:t>
            </a:r>
          </a:p>
          <a:p>
            <a:r>
              <a:rPr kumimoji="1" lang="en-US" altLang="zh-CN" dirty="0"/>
              <a:t>connect(</a:t>
            </a:r>
            <a:r>
              <a:rPr kumimoji="1" lang="en-US" altLang="zh-CN" dirty="0" err="1"/>
              <a:t>ip</a:t>
            </a:r>
            <a:r>
              <a:rPr kumimoji="1" lang="en-US" altLang="zh-CN" dirty="0"/>
              <a:t>, port)</a:t>
            </a:r>
          </a:p>
          <a:p>
            <a:r>
              <a:rPr kumimoji="1" lang="en-US" altLang="zh-CN" dirty="0"/>
              <a:t>send(data)</a:t>
            </a:r>
          </a:p>
          <a:p>
            <a:r>
              <a:rPr kumimoji="1" lang="en-US" altLang="zh-CN" dirty="0" err="1"/>
              <a:t>recv</a:t>
            </a:r>
            <a:r>
              <a:rPr kumimoji="1" lang="en-US" altLang="zh-CN" dirty="0"/>
              <a:t>(size)</a:t>
            </a:r>
          </a:p>
          <a:p>
            <a:r>
              <a:rPr kumimoji="1" lang="en-US" altLang="zh-CN" dirty="0"/>
              <a:t>close()</a:t>
            </a:r>
            <a:endParaRPr kumimoji="1" lang="zh-CN" altLang="en-US" dirty="0"/>
          </a:p>
        </p:txBody>
      </p:sp>
      <p:sp>
        <p:nvSpPr>
          <p:cNvPr id="6" name="文本占位符 5">
            <a:extLst>
              <a:ext uri="{FF2B5EF4-FFF2-40B4-BE49-F238E27FC236}">
                <a16:creationId xmlns:a16="http://schemas.microsoft.com/office/drawing/2014/main" id="{28623090-87B8-E740-BE0A-4713AA71CFD5}"/>
              </a:ext>
            </a:extLst>
          </p:cNvPr>
          <p:cNvSpPr>
            <a:spLocks noGrp="1"/>
          </p:cNvSpPr>
          <p:nvPr>
            <p:ph type="body" sz="quarter" idx="3"/>
          </p:nvPr>
        </p:nvSpPr>
        <p:spPr/>
        <p:txBody>
          <a:bodyPr/>
          <a:lstStyle/>
          <a:p>
            <a:r>
              <a:rPr lang="en-US" altLang="zh-CN" dirty="0"/>
              <a:t>UDP socket APIs</a:t>
            </a:r>
            <a:endParaRPr lang="zh-CN" altLang="en-US" dirty="0"/>
          </a:p>
        </p:txBody>
      </p:sp>
      <p:sp>
        <p:nvSpPr>
          <p:cNvPr id="7" name="内容占位符 6">
            <a:extLst>
              <a:ext uri="{FF2B5EF4-FFF2-40B4-BE49-F238E27FC236}">
                <a16:creationId xmlns:a16="http://schemas.microsoft.com/office/drawing/2014/main" id="{941CCB90-3B95-F547-959F-3D44FE788E6D}"/>
              </a:ext>
            </a:extLst>
          </p:cNvPr>
          <p:cNvSpPr>
            <a:spLocks noGrp="1"/>
          </p:cNvSpPr>
          <p:nvPr>
            <p:ph sz="quarter" idx="4"/>
          </p:nvPr>
        </p:nvSpPr>
        <p:spPr/>
        <p:txBody>
          <a:bodyPr/>
          <a:lstStyle/>
          <a:p>
            <a:r>
              <a:rPr lang="en-US" altLang="zh-CN" dirty="0"/>
              <a:t>socker(</a:t>
            </a:r>
            <a:r>
              <a:rPr lang="en-US" altLang="zh-CN" dirty="0" err="1"/>
              <a:t>nf</a:t>
            </a:r>
            <a:r>
              <a:rPr lang="en-US" altLang="zh-CN" dirty="0"/>
              <a:t>, family, type)</a:t>
            </a:r>
          </a:p>
          <a:p>
            <a:r>
              <a:rPr lang="en-US" altLang="zh-CN" dirty="0"/>
              <a:t>send(data, </a:t>
            </a:r>
            <a:r>
              <a:rPr lang="en-US" altLang="zh-CN" dirty="0" err="1"/>
              <a:t>ip</a:t>
            </a:r>
            <a:r>
              <a:rPr lang="en-US" altLang="zh-CN" dirty="0"/>
              <a:t>, port)</a:t>
            </a:r>
          </a:p>
          <a:p>
            <a:r>
              <a:rPr lang="en-US" altLang="zh-CN" dirty="0" err="1"/>
              <a:t>recv</a:t>
            </a:r>
            <a:r>
              <a:rPr lang="en-US" altLang="zh-CN" dirty="0"/>
              <a:t>(size)</a:t>
            </a:r>
          </a:p>
          <a:p>
            <a:r>
              <a:rPr lang="en-US" altLang="zh-CN" dirty="0"/>
              <a:t>close()</a:t>
            </a:r>
          </a:p>
          <a:p>
            <a:endParaRPr lang="zh-CN" altLang="en-US" dirty="0"/>
          </a:p>
        </p:txBody>
      </p:sp>
      <p:sp>
        <p:nvSpPr>
          <p:cNvPr id="4" name="灯片编号占位符 3">
            <a:extLst>
              <a:ext uri="{FF2B5EF4-FFF2-40B4-BE49-F238E27FC236}">
                <a16:creationId xmlns:a16="http://schemas.microsoft.com/office/drawing/2014/main" id="{55ABA36C-4B0B-AF49-BB64-C5B0E03D2016}"/>
              </a:ext>
            </a:extLst>
          </p:cNvPr>
          <p:cNvSpPr>
            <a:spLocks noGrp="1"/>
          </p:cNvSpPr>
          <p:nvPr>
            <p:ph type="sldNum" sz="quarter" idx="12"/>
          </p:nvPr>
        </p:nvSpPr>
        <p:spPr/>
        <p:txBody>
          <a:bodyPr/>
          <a:lstStyle/>
          <a:p>
            <a:fld id="{EA81A8DE-0028-FA45-A50B-BC9BC168100F}" type="slidenum">
              <a:rPr lang="en-CN" smtClean="0"/>
              <a:t>14</a:t>
            </a:fld>
            <a:endParaRPr lang="en-CN"/>
          </a:p>
        </p:txBody>
      </p:sp>
      <p:sp>
        <p:nvSpPr>
          <p:cNvPr id="8" name="矩形 7">
            <a:extLst>
              <a:ext uri="{FF2B5EF4-FFF2-40B4-BE49-F238E27FC236}">
                <a16:creationId xmlns:a16="http://schemas.microsoft.com/office/drawing/2014/main" id="{876995F4-4E36-BD42-AFD4-6A6019340A67}"/>
              </a:ext>
            </a:extLst>
          </p:cNvPr>
          <p:cNvSpPr/>
          <p:nvPr/>
        </p:nvSpPr>
        <p:spPr>
          <a:xfrm>
            <a:off x="2138082" y="2505075"/>
            <a:ext cx="497542" cy="453278"/>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488FCF43-4ABB-CA45-8C7A-6972334E98B3}"/>
              </a:ext>
            </a:extLst>
          </p:cNvPr>
          <p:cNvSpPr/>
          <p:nvPr/>
        </p:nvSpPr>
        <p:spPr>
          <a:xfrm>
            <a:off x="7429779" y="2505075"/>
            <a:ext cx="497542" cy="453278"/>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238D548-016D-B44C-878E-95685A838611}"/>
              </a:ext>
            </a:extLst>
          </p:cNvPr>
          <p:cNvSpPr txBox="1"/>
          <p:nvPr/>
        </p:nvSpPr>
        <p:spPr>
          <a:xfrm>
            <a:off x="3265737" y="3821113"/>
            <a:ext cx="2731838" cy="646331"/>
          </a:xfrm>
          <a:prstGeom prst="rect">
            <a:avLst/>
          </a:prstGeom>
          <a:noFill/>
          <a:ln>
            <a:solidFill>
              <a:schemeClr val="tx1"/>
            </a:solidFill>
          </a:ln>
        </p:spPr>
        <p:txBody>
          <a:bodyPr wrap="none" rtlCol="0">
            <a:spAutoFit/>
          </a:bodyPr>
          <a:lstStyle/>
          <a:p>
            <a:r>
              <a:rPr kumimoji="1" lang="en-US" altLang="zh-CN" dirty="0"/>
              <a:t>Allows the programmers to</a:t>
            </a:r>
          </a:p>
          <a:p>
            <a:r>
              <a:rPr kumimoji="1" lang="en-US" altLang="zh-CN" dirty="0"/>
              <a:t>specify a NF to a socket</a:t>
            </a:r>
            <a:endParaRPr kumimoji="1" lang="zh-CN" altLang="en-US" dirty="0"/>
          </a:p>
        </p:txBody>
      </p:sp>
      <p:cxnSp>
        <p:nvCxnSpPr>
          <p:cNvPr id="12" name="直线箭头连接符 11">
            <a:extLst>
              <a:ext uri="{FF2B5EF4-FFF2-40B4-BE49-F238E27FC236}">
                <a16:creationId xmlns:a16="http://schemas.microsoft.com/office/drawing/2014/main" id="{DF518DEF-75F5-8349-84E5-DDD65142BC04}"/>
              </a:ext>
            </a:extLst>
          </p:cNvPr>
          <p:cNvCxnSpPr>
            <a:cxnSpLocks/>
            <a:stCxn id="10" idx="0"/>
            <a:endCxn id="8" idx="3"/>
          </p:cNvCxnSpPr>
          <p:nvPr/>
        </p:nvCxnSpPr>
        <p:spPr>
          <a:xfrm flipH="1" flipV="1">
            <a:off x="2635624" y="2731714"/>
            <a:ext cx="1996032" cy="10893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27BD0232-8634-B647-8D76-DFBEA8B911DF}"/>
              </a:ext>
            </a:extLst>
          </p:cNvPr>
          <p:cNvCxnSpPr>
            <a:cxnSpLocks/>
            <a:stCxn id="10" idx="0"/>
            <a:endCxn id="9" idx="1"/>
          </p:cNvCxnSpPr>
          <p:nvPr/>
        </p:nvCxnSpPr>
        <p:spPr>
          <a:xfrm flipV="1">
            <a:off x="4631656" y="2731714"/>
            <a:ext cx="2798123" cy="10893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1" name="音频 20">
            <a:hlinkClick r:id="" action="ppaction://media"/>
            <a:extLst>
              <a:ext uri="{FF2B5EF4-FFF2-40B4-BE49-F238E27FC236}">
                <a16:creationId xmlns:a16="http://schemas.microsoft.com/office/drawing/2014/main" id="{061494EE-FAD1-AD47-9478-14C606070EF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084241214"/>
      </p:ext>
    </p:extLst>
  </p:cSld>
  <p:clrMapOvr>
    <a:masterClrMapping/>
  </p:clrMapOvr>
  <mc:AlternateContent xmlns:mc="http://schemas.openxmlformats.org/markup-compatibility/2006" xmlns:p14="http://schemas.microsoft.com/office/powerpoint/2010/main">
    <mc:Choice Requires="p14">
      <p:transition spd="slow" p14:dur="2000" advTm="20304"/>
    </mc:Choice>
    <mc:Fallback xmlns="">
      <p:transition spd="slow" advTm="20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1"/>
                </p:tgtEl>
              </p:cMediaNode>
            </p:audio>
          </p:childTnLst>
        </p:cTn>
      </p:par>
    </p:tnLst>
    <p:bldLst>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315D32E-94DD-8D4A-9450-5CBBA4E65EE6}"/>
              </a:ext>
            </a:extLst>
          </p:cNvPr>
          <p:cNvPicPr>
            <a:picLocks noChangeAspect="1"/>
          </p:cNvPicPr>
          <p:nvPr/>
        </p:nvPicPr>
        <p:blipFill>
          <a:blip r:embed="rId6"/>
          <a:stretch>
            <a:fillRect/>
          </a:stretch>
        </p:blipFill>
        <p:spPr>
          <a:xfrm>
            <a:off x="0" y="476518"/>
            <a:ext cx="5275713" cy="6379200"/>
          </a:xfrm>
          <a:prstGeom prst="rect">
            <a:avLst/>
          </a:prstGeom>
        </p:spPr>
      </p:pic>
      <p:sp>
        <p:nvSpPr>
          <p:cNvPr id="8" name="标题 7">
            <a:extLst>
              <a:ext uri="{FF2B5EF4-FFF2-40B4-BE49-F238E27FC236}">
                <a16:creationId xmlns:a16="http://schemas.microsoft.com/office/drawing/2014/main" id="{26E6740E-7F75-DD4C-AE3B-D8A00C3EFA8E}"/>
              </a:ext>
            </a:extLst>
          </p:cNvPr>
          <p:cNvSpPr>
            <a:spLocks noGrp="1"/>
          </p:cNvSpPr>
          <p:nvPr>
            <p:ph type="title"/>
          </p:nvPr>
        </p:nvSpPr>
        <p:spPr>
          <a:xfrm>
            <a:off x="838200" y="0"/>
            <a:ext cx="10515600" cy="1325563"/>
          </a:xfrm>
        </p:spPr>
        <p:txBody>
          <a:bodyPr/>
          <a:lstStyle/>
          <a:p>
            <a:pPr algn="ctr"/>
            <a:r>
              <a:rPr lang="en-US" altLang="zh-CN" dirty="0"/>
              <a:t>    Example</a:t>
            </a:r>
            <a:endParaRPr lang="zh-CN" altLang="en-US" dirty="0"/>
          </a:p>
        </p:txBody>
      </p:sp>
      <p:sp>
        <p:nvSpPr>
          <p:cNvPr id="7" name="灯片编号占位符 6">
            <a:extLst>
              <a:ext uri="{FF2B5EF4-FFF2-40B4-BE49-F238E27FC236}">
                <a16:creationId xmlns:a16="http://schemas.microsoft.com/office/drawing/2014/main" id="{D3416E9D-4E45-B544-AAFD-AFA1BB70624F}"/>
              </a:ext>
            </a:extLst>
          </p:cNvPr>
          <p:cNvSpPr>
            <a:spLocks noGrp="1"/>
          </p:cNvSpPr>
          <p:nvPr>
            <p:ph type="sldNum" sz="quarter" idx="12"/>
          </p:nvPr>
        </p:nvSpPr>
        <p:spPr/>
        <p:txBody>
          <a:bodyPr/>
          <a:lstStyle/>
          <a:p>
            <a:fld id="{EA81A8DE-0028-FA45-A50B-BC9BC168100F}" type="slidenum">
              <a:rPr lang="en-CN" smtClean="0"/>
              <a:t>15</a:t>
            </a:fld>
            <a:endParaRPr lang="en-CN"/>
          </a:p>
        </p:txBody>
      </p:sp>
      <p:pic>
        <p:nvPicPr>
          <p:cNvPr id="10" name="图片 9">
            <a:extLst>
              <a:ext uri="{FF2B5EF4-FFF2-40B4-BE49-F238E27FC236}">
                <a16:creationId xmlns:a16="http://schemas.microsoft.com/office/drawing/2014/main" id="{BB3DFA6D-0AB0-6E46-9343-DFF20CB4DF24}"/>
              </a:ext>
            </a:extLst>
          </p:cNvPr>
          <p:cNvPicPr>
            <a:picLocks noChangeAspect="1"/>
          </p:cNvPicPr>
          <p:nvPr/>
        </p:nvPicPr>
        <p:blipFill>
          <a:blip r:embed="rId7"/>
          <a:stretch>
            <a:fillRect/>
          </a:stretch>
        </p:blipFill>
        <p:spPr>
          <a:xfrm>
            <a:off x="7907146" y="476518"/>
            <a:ext cx="4284853" cy="6381481"/>
          </a:xfrm>
          <a:prstGeom prst="rect">
            <a:avLst/>
          </a:prstGeom>
        </p:spPr>
      </p:pic>
      <p:sp>
        <p:nvSpPr>
          <p:cNvPr id="11" name="文本框 10">
            <a:extLst>
              <a:ext uri="{FF2B5EF4-FFF2-40B4-BE49-F238E27FC236}">
                <a16:creationId xmlns:a16="http://schemas.microsoft.com/office/drawing/2014/main" id="{836916E0-DB97-D443-9FFC-84AAA7519DE1}"/>
              </a:ext>
            </a:extLst>
          </p:cNvPr>
          <p:cNvSpPr txBox="1"/>
          <p:nvPr/>
        </p:nvSpPr>
        <p:spPr>
          <a:xfrm>
            <a:off x="1175596" y="107186"/>
            <a:ext cx="2924519" cy="369332"/>
          </a:xfrm>
          <a:prstGeom prst="rect">
            <a:avLst/>
          </a:prstGeom>
          <a:noFill/>
          <a:ln w="19050">
            <a:solidFill>
              <a:srgbClr val="C00000"/>
            </a:solidFill>
          </a:ln>
        </p:spPr>
        <p:txBody>
          <a:bodyPr wrap="none" rtlCol="0">
            <a:spAutoFit/>
          </a:bodyPr>
          <a:lstStyle/>
          <a:p>
            <a:r>
              <a:rPr kumimoji="1" lang="en-US" altLang="zh-CN" dirty="0">
                <a:solidFill>
                  <a:srgbClr val="FF0000"/>
                </a:solidFill>
              </a:rPr>
              <a:t>Conventional socket program</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57119B64-9C80-8549-832F-2E7DFFC3DF6C}"/>
              </a:ext>
            </a:extLst>
          </p:cNvPr>
          <p:cNvSpPr txBox="1"/>
          <p:nvPr/>
        </p:nvSpPr>
        <p:spPr>
          <a:xfrm>
            <a:off x="9290778" y="136525"/>
            <a:ext cx="1654748" cy="369332"/>
          </a:xfrm>
          <a:prstGeom prst="rect">
            <a:avLst/>
          </a:prstGeom>
          <a:noFill/>
          <a:ln w="19050">
            <a:solidFill>
              <a:schemeClr val="accent6"/>
            </a:solidFill>
          </a:ln>
        </p:spPr>
        <p:txBody>
          <a:bodyPr wrap="none" rtlCol="0">
            <a:spAutoFit/>
          </a:bodyPr>
          <a:lstStyle/>
          <a:p>
            <a:r>
              <a:rPr kumimoji="1" lang="en-US" altLang="zh-CN" dirty="0">
                <a:solidFill>
                  <a:schemeClr val="accent6"/>
                </a:solidFill>
              </a:rPr>
              <a:t>Socker program</a:t>
            </a:r>
            <a:endParaRPr kumimoji="1" lang="zh-CN" altLang="en-US" dirty="0">
              <a:solidFill>
                <a:schemeClr val="accent6"/>
              </a:solidFill>
            </a:endParaRPr>
          </a:p>
        </p:txBody>
      </p:sp>
      <p:sp>
        <p:nvSpPr>
          <p:cNvPr id="14" name="矩形 13">
            <a:extLst>
              <a:ext uri="{FF2B5EF4-FFF2-40B4-BE49-F238E27FC236}">
                <a16:creationId xmlns:a16="http://schemas.microsoft.com/office/drawing/2014/main" id="{09A26826-D4CF-0440-BA9F-EDE44E53948D}"/>
              </a:ext>
            </a:extLst>
          </p:cNvPr>
          <p:cNvSpPr/>
          <p:nvPr/>
        </p:nvSpPr>
        <p:spPr>
          <a:xfrm>
            <a:off x="0" y="2305318"/>
            <a:ext cx="5275713" cy="484640"/>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E935348-D320-1B4B-B3C8-839A70F0B406}"/>
              </a:ext>
            </a:extLst>
          </p:cNvPr>
          <p:cNvSpPr txBox="1"/>
          <p:nvPr/>
        </p:nvSpPr>
        <p:spPr>
          <a:xfrm>
            <a:off x="5263167" y="1417048"/>
            <a:ext cx="2399279" cy="646331"/>
          </a:xfrm>
          <a:prstGeom prst="rect">
            <a:avLst/>
          </a:prstGeom>
          <a:noFill/>
          <a:ln>
            <a:solidFill>
              <a:schemeClr val="tx1"/>
            </a:solidFill>
          </a:ln>
        </p:spPr>
        <p:txBody>
          <a:bodyPr wrap="square" rtlCol="0">
            <a:spAutoFit/>
          </a:bodyPr>
          <a:lstStyle/>
          <a:p>
            <a:r>
              <a:rPr kumimoji="1" lang="en-US" altLang="zh-CN" dirty="0"/>
              <a:t>The handshake packets are already sent</a:t>
            </a:r>
            <a:endParaRPr kumimoji="1" lang="zh-CN" altLang="en-US" dirty="0"/>
          </a:p>
        </p:txBody>
      </p:sp>
      <p:cxnSp>
        <p:nvCxnSpPr>
          <p:cNvPr id="16" name="直线箭头连接符 15">
            <a:extLst>
              <a:ext uri="{FF2B5EF4-FFF2-40B4-BE49-F238E27FC236}">
                <a16:creationId xmlns:a16="http://schemas.microsoft.com/office/drawing/2014/main" id="{F8E5E2AB-F8AA-7247-B477-B6028FD1C6D5}"/>
              </a:ext>
            </a:extLst>
          </p:cNvPr>
          <p:cNvCxnSpPr>
            <a:cxnSpLocks/>
            <a:stCxn id="15" idx="2"/>
            <a:endCxn id="14" idx="3"/>
          </p:cNvCxnSpPr>
          <p:nvPr/>
        </p:nvCxnSpPr>
        <p:spPr>
          <a:xfrm flipH="1">
            <a:off x="5275713" y="2063379"/>
            <a:ext cx="1187094" cy="4842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6A7ADA40-9234-AF40-A28A-AB7738169D6B}"/>
              </a:ext>
            </a:extLst>
          </p:cNvPr>
          <p:cNvSpPr/>
          <p:nvPr/>
        </p:nvSpPr>
        <p:spPr>
          <a:xfrm>
            <a:off x="-12545" y="2967062"/>
            <a:ext cx="5275713" cy="1121424"/>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2AE7B022-24FB-084C-8321-A2BD63FC7A07}"/>
              </a:ext>
            </a:extLst>
          </p:cNvPr>
          <p:cNvSpPr/>
          <p:nvPr/>
        </p:nvSpPr>
        <p:spPr>
          <a:xfrm>
            <a:off x="-12546" y="4330425"/>
            <a:ext cx="5275713" cy="1121424"/>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C66306BD-00D7-5B4E-9E2A-A919EC62799F}"/>
              </a:ext>
            </a:extLst>
          </p:cNvPr>
          <p:cNvSpPr txBox="1"/>
          <p:nvPr/>
        </p:nvSpPr>
        <p:spPr>
          <a:xfrm>
            <a:off x="5314684" y="3759316"/>
            <a:ext cx="2399279" cy="923330"/>
          </a:xfrm>
          <a:prstGeom prst="rect">
            <a:avLst/>
          </a:prstGeom>
          <a:noFill/>
          <a:ln>
            <a:solidFill>
              <a:schemeClr val="tx1"/>
            </a:solidFill>
          </a:ln>
        </p:spPr>
        <p:txBody>
          <a:bodyPr wrap="square" rtlCol="0">
            <a:spAutoFit/>
          </a:bodyPr>
          <a:lstStyle/>
          <a:p>
            <a:r>
              <a:rPr kumimoji="1" lang="en-US" altLang="zh-CN" dirty="0"/>
              <a:t>No interaction between the application logic and the network logic</a:t>
            </a:r>
            <a:endParaRPr kumimoji="1" lang="zh-CN" altLang="en-US" dirty="0"/>
          </a:p>
        </p:txBody>
      </p:sp>
      <p:cxnSp>
        <p:nvCxnSpPr>
          <p:cNvPr id="24" name="直线箭头连接符 23">
            <a:extLst>
              <a:ext uri="{FF2B5EF4-FFF2-40B4-BE49-F238E27FC236}">
                <a16:creationId xmlns:a16="http://schemas.microsoft.com/office/drawing/2014/main" id="{DCC16B40-D3A4-C84C-8748-189A6B898482}"/>
              </a:ext>
            </a:extLst>
          </p:cNvPr>
          <p:cNvCxnSpPr>
            <a:cxnSpLocks/>
            <a:stCxn id="23" idx="0"/>
            <a:endCxn id="21" idx="3"/>
          </p:cNvCxnSpPr>
          <p:nvPr/>
        </p:nvCxnSpPr>
        <p:spPr>
          <a:xfrm flipH="1" flipV="1">
            <a:off x="5263168" y="3527774"/>
            <a:ext cx="1251156" cy="231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437C7EF2-6E27-FC46-AA04-D62744F95B5F}"/>
              </a:ext>
            </a:extLst>
          </p:cNvPr>
          <p:cNvCxnSpPr>
            <a:cxnSpLocks/>
            <a:stCxn id="23" idx="2"/>
            <a:endCxn id="22" idx="3"/>
          </p:cNvCxnSpPr>
          <p:nvPr/>
        </p:nvCxnSpPr>
        <p:spPr>
          <a:xfrm flipH="1">
            <a:off x="5263167" y="4682646"/>
            <a:ext cx="1251157" cy="20849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5FFD2EB-CFD1-2E4D-B150-5E5E63D49EAD}"/>
              </a:ext>
            </a:extLst>
          </p:cNvPr>
          <p:cNvSpPr/>
          <p:nvPr/>
        </p:nvSpPr>
        <p:spPr>
          <a:xfrm>
            <a:off x="-12547" y="6478072"/>
            <a:ext cx="5275713" cy="232251"/>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1194AA04-CCC0-A449-BE12-D9E57197FD78}"/>
              </a:ext>
            </a:extLst>
          </p:cNvPr>
          <p:cNvSpPr/>
          <p:nvPr/>
        </p:nvSpPr>
        <p:spPr>
          <a:xfrm>
            <a:off x="-2" y="3859529"/>
            <a:ext cx="5275713" cy="232251"/>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B95EE600-1B20-A94C-B735-14ABDA55AC7E}"/>
              </a:ext>
            </a:extLst>
          </p:cNvPr>
          <p:cNvSpPr txBox="1"/>
          <p:nvPr/>
        </p:nvSpPr>
        <p:spPr>
          <a:xfrm>
            <a:off x="5379244" y="5296761"/>
            <a:ext cx="2399279" cy="646331"/>
          </a:xfrm>
          <a:prstGeom prst="rect">
            <a:avLst/>
          </a:prstGeom>
          <a:noFill/>
          <a:ln>
            <a:solidFill>
              <a:schemeClr val="tx1"/>
            </a:solidFill>
          </a:ln>
        </p:spPr>
        <p:txBody>
          <a:bodyPr wrap="square" rtlCol="0">
            <a:spAutoFit/>
          </a:bodyPr>
          <a:lstStyle/>
          <a:p>
            <a:r>
              <a:rPr kumimoji="1" lang="en-US" altLang="zh-CN" dirty="0"/>
              <a:t>The burden of realizing network control</a:t>
            </a:r>
            <a:endParaRPr kumimoji="1" lang="zh-CN" altLang="en-US" dirty="0"/>
          </a:p>
        </p:txBody>
      </p:sp>
      <p:cxnSp>
        <p:nvCxnSpPr>
          <p:cNvPr id="43" name="直线箭头连接符 42">
            <a:extLst>
              <a:ext uri="{FF2B5EF4-FFF2-40B4-BE49-F238E27FC236}">
                <a16:creationId xmlns:a16="http://schemas.microsoft.com/office/drawing/2014/main" id="{CAE580F7-EAEA-AA4E-A5E2-B79DEC984A94}"/>
              </a:ext>
            </a:extLst>
          </p:cNvPr>
          <p:cNvCxnSpPr>
            <a:cxnSpLocks/>
            <a:stCxn id="35" idx="2"/>
            <a:endCxn id="33" idx="3"/>
          </p:cNvCxnSpPr>
          <p:nvPr/>
        </p:nvCxnSpPr>
        <p:spPr>
          <a:xfrm flipH="1">
            <a:off x="5263166" y="5943092"/>
            <a:ext cx="1315718" cy="65110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E7B0490D-57D3-684C-AC03-4E55879831FB}"/>
              </a:ext>
            </a:extLst>
          </p:cNvPr>
          <p:cNvCxnSpPr>
            <a:cxnSpLocks/>
            <a:stCxn id="35" idx="0"/>
            <a:endCxn id="34" idx="3"/>
          </p:cNvCxnSpPr>
          <p:nvPr/>
        </p:nvCxnSpPr>
        <p:spPr>
          <a:xfrm flipH="1" flipV="1">
            <a:off x="5275711" y="3975655"/>
            <a:ext cx="1303173" cy="132110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9" name="音频 48">
            <a:hlinkClick r:id="" action="ppaction://media"/>
            <a:extLst>
              <a:ext uri="{FF2B5EF4-FFF2-40B4-BE49-F238E27FC236}">
                <a16:creationId xmlns:a16="http://schemas.microsoft.com/office/drawing/2014/main" id="{ECE43061-100C-964E-8C8F-FC4D5630057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627758158"/>
      </p:ext>
    </p:extLst>
  </p:cSld>
  <p:clrMapOvr>
    <a:masterClrMapping/>
  </p:clrMapOvr>
  <mc:AlternateContent xmlns:mc="http://schemas.openxmlformats.org/markup-compatibility/2006">
    <mc:Choice xmlns:p14="http://schemas.microsoft.com/office/powerpoint/2010/main" Requires="p14">
      <p:transition spd="slow" p14:dur="2000" advTm="93248"/>
    </mc:Choice>
    <mc:Fallback>
      <p:transition spd="slow" advTm="93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49"/>
                </p:tgtEl>
              </p:cMediaNode>
            </p:audio>
          </p:childTnLst>
        </p:cTn>
      </p:par>
    </p:tnLst>
    <p:bldLst>
      <p:bldP spid="14" grpId="0" animBg="1"/>
      <p:bldP spid="14" grpId="1" animBg="1"/>
      <p:bldP spid="15" grpId="0" animBg="1"/>
      <p:bldP spid="15" grpId="1" animBg="1"/>
      <p:bldP spid="21" grpId="0" animBg="1"/>
      <p:bldP spid="21" grpId="1" animBg="1"/>
      <p:bldP spid="22" grpId="0" animBg="1"/>
      <p:bldP spid="22" grpId="1" animBg="1"/>
      <p:bldP spid="23" grpId="0" animBg="1"/>
      <p:bldP spid="23" grpId="1" animBg="1"/>
      <p:bldP spid="33"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315D32E-94DD-8D4A-9450-5CBBA4E65EE6}"/>
              </a:ext>
            </a:extLst>
          </p:cNvPr>
          <p:cNvPicPr>
            <a:picLocks noChangeAspect="1"/>
          </p:cNvPicPr>
          <p:nvPr/>
        </p:nvPicPr>
        <p:blipFill>
          <a:blip r:embed="rId6">
            <a:alphaModFix amt="20000"/>
          </a:blip>
          <a:stretch>
            <a:fillRect/>
          </a:stretch>
        </p:blipFill>
        <p:spPr>
          <a:xfrm>
            <a:off x="0" y="476518"/>
            <a:ext cx="5275713" cy="6379200"/>
          </a:xfrm>
          <a:prstGeom prst="rect">
            <a:avLst/>
          </a:prstGeom>
        </p:spPr>
      </p:pic>
      <p:sp>
        <p:nvSpPr>
          <p:cNvPr id="8" name="标题 7">
            <a:extLst>
              <a:ext uri="{FF2B5EF4-FFF2-40B4-BE49-F238E27FC236}">
                <a16:creationId xmlns:a16="http://schemas.microsoft.com/office/drawing/2014/main" id="{26E6740E-7F75-DD4C-AE3B-D8A00C3EFA8E}"/>
              </a:ext>
            </a:extLst>
          </p:cNvPr>
          <p:cNvSpPr>
            <a:spLocks noGrp="1"/>
          </p:cNvSpPr>
          <p:nvPr>
            <p:ph type="title"/>
          </p:nvPr>
        </p:nvSpPr>
        <p:spPr>
          <a:xfrm>
            <a:off x="838200" y="0"/>
            <a:ext cx="10515600" cy="1325563"/>
          </a:xfrm>
        </p:spPr>
        <p:txBody>
          <a:bodyPr/>
          <a:lstStyle/>
          <a:p>
            <a:pPr algn="ctr"/>
            <a:r>
              <a:rPr lang="en-US" altLang="zh-CN" dirty="0"/>
              <a:t>    Example</a:t>
            </a:r>
            <a:endParaRPr lang="zh-CN" altLang="en-US" dirty="0"/>
          </a:p>
        </p:txBody>
      </p:sp>
      <p:sp>
        <p:nvSpPr>
          <p:cNvPr id="7" name="灯片编号占位符 6">
            <a:extLst>
              <a:ext uri="{FF2B5EF4-FFF2-40B4-BE49-F238E27FC236}">
                <a16:creationId xmlns:a16="http://schemas.microsoft.com/office/drawing/2014/main" id="{D3416E9D-4E45-B544-AAFD-AFA1BB70624F}"/>
              </a:ext>
            </a:extLst>
          </p:cNvPr>
          <p:cNvSpPr>
            <a:spLocks noGrp="1"/>
          </p:cNvSpPr>
          <p:nvPr>
            <p:ph type="sldNum" sz="quarter" idx="12"/>
          </p:nvPr>
        </p:nvSpPr>
        <p:spPr/>
        <p:txBody>
          <a:bodyPr/>
          <a:lstStyle/>
          <a:p>
            <a:fld id="{EA81A8DE-0028-FA45-A50B-BC9BC168100F}" type="slidenum">
              <a:rPr lang="en-CN" smtClean="0"/>
              <a:t>16</a:t>
            </a:fld>
            <a:endParaRPr lang="en-CN"/>
          </a:p>
        </p:txBody>
      </p:sp>
      <p:pic>
        <p:nvPicPr>
          <p:cNvPr id="10" name="图片 9">
            <a:extLst>
              <a:ext uri="{FF2B5EF4-FFF2-40B4-BE49-F238E27FC236}">
                <a16:creationId xmlns:a16="http://schemas.microsoft.com/office/drawing/2014/main" id="{BB3DFA6D-0AB0-6E46-9343-DFF20CB4DF24}"/>
              </a:ext>
            </a:extLst>
          </p:cNvPr>
          <p:cNvPicPr>
            <a:picLocks noChangeAspect="1"/>
          </p:cNvPicPr>
          <p:nvPr/>
        </p:nvPicPr>
        <p:blipFill>
          <a:blip r:embed="rId7"/>
          <a:stretch>
            <a:fillRect/>
          </a:stretch>
        </p:blipFill>
        <p:spPr>
          <a:xfrm>
            <a:off x="7907146" y="476518"/>
            <a:ext cx="4284853" cy="6381481"/>
          </a:xfrm>
          <a:prstGeom prst="rect">
            <a:avLst/>
          </a:prstGeom>
        </p:spPr>
      </p:pic>
      <p:sp>
        <p:nvSpPr>
          <p:cNvPr id="11" name="文本框 10">
            <a:extLst>
              <a:ext uri="{FF2B5EF4-FFF2-40B4-BE49-F238E27FC236}">
                <a16:creationId xmlns:a16="http://schemas.microsoft.com/office/drawing/2014/main" id="{836916E0-DB97-D443-9FFC-84AAA7519DE1}"/>
              </a:ext>
            </a:extLst>
          </p:cNvPr>
          <p:cNvSpPr txBox="1"/>
          <p:nvPr/>
        </p:nvSpPr>
        <p:spPr>
          <a:xfrm>
            <a:off x="1175596" y="107186"/>
            <a:ext cx="2924519" cy="369332"/>
          </a:xfrm>
          <a:prstGeom prst="rect">
            <a:avLst/>
          </a:prstGeom>
          <a:noFill/>
          <a:ln w="19050">
            <a:solidFill>
              <a:srgbClr val="C00000"/>
            </a:solidFill>
          </a:ln>
        </p:spPr>
        <p:txBody>
          <a:bodyPr wrap="none" rtlCol="0">
            <a:spAutoFit/>
          </a:bodyPr>
          <a:lstStyle/>
          <a:p>
            <a:r>
              <a:rPr kumimoji="1" lang="en-US" altLang="zh-CN" dirty="0">
                <a:solidFill>
                  <a:srgbClr val="FF0000"/>
                </a:solidFill>
              </a:rPr>
              <a:t>Conventional socket program</a:t>
            </a:r>
            <a:endParaRPr kumimoji="1" lang="zh-CN" altLang="en-US" dirty="0">
              <a:solidFill>
                <a:srgbClr val="FF0000"/>
              </a:solidFill>
            </a:endParaRPr>
          </a:p>
        </p:txBody>
      </p:sp>
      <p:sp>
        <p:nvSpPr>
          <p:cNvPr id="12" name="文本框 11">
            <a:extLst>
              <a:ext uri="{FF2B5EF4-FFF2-40B4-BE49-F238E27FC236}">
                <a16:creationId xmlns:a16="http://schemas.microsoft.com/office/drawing/2014/main" id="{57119B64-9C80-8549-832F-2E7DFFC3DF6C}"/>
              </a:ext>
            </a:extLst>
          </p:cNvPr>
          <p:cNvSpPr txBox="1"/>
          <p:nvPr/>
        </p:nvSpPr>
        <p:spPr>
          <a:xfrm>
            <a:off x="9290778" y="136525"/>
            <a:ext cx="1654748" cy="369332"/>
          </a:xfrm>
          <a:prstGeom prst="rect">
            <a:avLst/>
          </a:prstGeom>
          <a:noFill/>
          <a:ln w="19050">
            <a:solidFill>
              <a:schemeClr val="accent6"/>
            </a:solidFill>
          </a:ln>
        </p:spPr>
        <p:txBody>
          <a:bodyPr wrap="none" rtlCol="0">
            <a:spAutoFit/>
          </a:bodyPr>
          <a:lstStyle/>
          <a:p>
            <a:r>
              <a:rPr kumimoji="1" lang="en-US" altLang="zh-CN" dirty="0">
                <a:solidFill>
                  <a:schemeClr val="accent6"/>
                </a:solidFill>
              </a:rPr>
              <a:t>Socker program</a:t>
            </a:r>
            <a:endParaRPr kumimoji="1" lang="zh-CN" altLang="en-US" dirty="0">
              <a:solidFill>
                <a:schemeClr val="accent6"/>
              </a:solidFill>
            </a:endParaRPr>
          </a:p>
        </p:txBody>
      </p:sp>
      <p:sp>
        <p:nvSpPr>
          <p:cNvPr id="14" name="矩形 13">
            <a:extLst>
              <a:ext uri="{FF2B5EF4-FFF2-40B4-BE49-F238E27FC236}">
                <a16:creationId xmlns:a16="http://schemas.microsoft.com/office/drawing/2014/main" id="{09A26826-D4CF-0440-BA9F-EDE44E53948D}"/>
              </a:ext>
            </a:extLst>
          </p:cNvPr>
          <p:cNvSpPr/>
          <p:nvPr/>
        </p:nvSpPr>
        <p:spPr>
          <a:xfrm>
            <a:off x="7907146" y="3168598"/>
            <a:ext cx="4284856" cy="1467795"/>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E935348-D320-1B4B-B3C8-839A70F0B406}"/>
              </a:ext>
            </a:extLst>
          </p:cNvPr>
          <p:cNvSpPr txBox="1"/>
          <p:nvPr/>
        </p:nvSpPr>
        <p:spPr>
          <a:xfrm>
            <a:off x="5275713" y="2845432"/>
            <a:ext cx="2399279" cy="369332"/>
          </a:xfrm>
          <a:prstGeom prst="rect">
            <a:avLst/>
          </a:prstGeom>
          <a:noFill/>
          <a:ln>
            <a:solidFill>
              <a:schemeClr val="tx1"/>
            </a:solidFill>
          </a:ln>
        </p:spPr>
        <p:txBody>
          <a:bodyPr wrap="square" rtlCol="0">
            <a:spAutoFit/>
          </a:bodyPr>
          <a:lstStyle/>
          <a:p>
            <a:r>
              <a:rPr kumimoji="1" lang="en-US" altLang="zh-CN" dirty="0"/>
              <a:t>Separate</a:t>
            </a:r>
            <a:r>
              <a:rPr kumimoji="1" lang="zh-CN" altLang="en-US" dirty="0"/>
              <a:t> </a:t>
            </a:r>
            <a:r>
              <a:rPr kumimoji="1" lang="en-US" altLang="zh-CN" dirty="0"/>
              <a:t>into AF/NF</a:t>
            </a:r>
            <a:endParaRPr kumimoji="1" lang="zh-CN" altLang="en-US" dirty="0"/>
          </a:p>
        </p:txBody>
      </p:sp>
      <p:cxnSp>
        <p:nvCxnSpPr>
          <p:cNvPr id="16" name="直线箭头连接符 15">
            <a:extLst>
              <a:ext uri="{FF2B5EF4-FFF2-40B4-BE49-F238E27FC236}">
                <a16:creationId xmlns:a16="http://schemas.microsoft.com/office/drawing/2014/main" id="{F8E5E2AB-F8AA-7247-B477-B6028FD1C6D5}"/>
              </a:ext>
            </a:extLst>
          </p:cNvPr>
          <p:cNvCxnSpPr>
            <a:cxnSpLocks/>
            <a:stCxn id="15" idx="2"/>
            <a:endCxn id="14" idx="1"/>
          </p:cNvCxnSpPr>
          <p:nvPr/>
        </p:nvCxnSpPr>
        <p:spPr>
          <a:xfrm>
            <a:off x="6475353" y="3214764"/>
            <a:ext cx="1431793" cy="6877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72C9D769-CBCC-0149-B9E1-6213CA702FB4}"/>
              </a:ext>
            </a:extLst>
          </p:cNvPr>
          <p:cNvSpPr/>
          <p:nvPr/>
        </p:nvSpPr>
        <p:spPr>
          <a:xfrm>
            <a:off x="7879869" y="1237996"/>
            <a:ext cx="4284856" cy="1685508"/>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28" name="直线箭头连接符 27">
            <a:extLst>
              <a:ext uri="{FF2B5EF4-FFF2-40B4-BE49-F238E27FC236}">
                <a16:creationId xmlns:a16="http://schemas.microsoft.com/office/drawing/2014/main" id="{4DC0C27D-D4E4-7F4E-9A71-95DD7E46CB6B}"/>
              </a:ext>
            </a:extLst>
          </p:cNvPr>
          <p:cNvCxnSpPr>
            <a:cxnSpLocks/>
            <a:stCxn id="15" idx="0"/>
            <a:endCxn id="25" idx="1"/>
          </p:cNvCxnSpPr>
          <p:nvPr/>
        </p:nvCxnSpPr>
        <p:spPr>
          <a:xfrm flipV="1">
            <a:off x="6475353" y="2080750"/>
            <a:ext cx="1404516" cy="7646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C4E4C916-4BA6-EB4E-A774-0E65751AC824}"/>
              </a:ext>
            </a:extLst>
          </p:cNvPr>
          <p:cNvSpPr txBox="1"/>
          <p:nvPr/>
        </p:nvSpPr>
        <p:spPr>
          <a:xfrm>
            <a:off x="3958040" y="5363925"/>
            <a:ext cx="3476080" cy="369332"/>
          </a:xfrm>
          <a:prstGeom prst="rect">
            <a:avLst/>
          </a:prstGeom>
          <a:noFill/>
          <a:ln>
            <a:solidFill>
              <a:schemeClr val="tx1"/>
            </a:solidFill>
          </a:ln>
        </p:spPr>
        <p:txBody>
          <a:bodyPr wrap="none" rtlCol="0">
            <a:spAutoFit/>
          </a:bodyPr>
          <a:lstStyle/>
          <a:p>
            <a:r>
              <a:rPr kumimoji="1" lang="en-US" altLang="zh-CN" dirty="0"/>
              <a:t>Creates a socket and specifies a NF.</a:t>
            </a:r>
            <a:endParaRPr kumimoji="1" lang="zh-CN" altLang="en-US" dirty="0"/>
          </a:p>
        </p:txBody>
      </p:sp>
      <p:sp>
        <p:nvSpPr>
          <p:cNvPr id="31" name="矩形 30">
            <a:extLst>
              <a:ext uri="{FF2B5EF4-FFF2-40B4-BE49-F238E27FC236}">
                <a16:creationId xmlns:a16="http://schemas.microsoft.com/office/drawing/2014/main" id="{18D1519B-359E-F240-8034-15B9DB9A42F7}"/>
              </a:ext>
            </a:extLst>
          </p:cNvPr>
          <p:cNvSpPr/>
          <p:nvPr/>
        </p:nvSpPr>
        <p:spPr>
          <a:xfrm>
            <a:off x="7879869" y="5448970"/>
            <a:ext cx="4284856" cy="199242"/>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32" name="直线箭头连接符 31">
            <a:extLst>
              <a:ext uri="{FF2B5EF4-FFF2-40B4-BE49-F238E27FC236}">
                <a16:creationId xmlns:a16="http://schemas.microsoft.com/office/drawing/2014/main" id="{7791E84B-6495-AF4B-96E5-0F977208C0AF}"/>
              </a:ext>
            </a:extLst>
          </p:cNvPr>
          <p:cNvCxnSpPr>
            <a:cxnSpLocks/>
            <a:stCxn id="30" idx="3"/>
            <a:endCxn id="31" idx="1"/>
          </p:cNvCxnSpPr>
          <p:nvPr/>
        </p:nvCxnSpPr>
        <p:spPr>
          <a:xfrm>
            <a:off x="7434120" y="5548591"/>
            <a:ext cx="44574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D9B4491-5863-6348-9F6C-9628BB0538D1}"/>
              </a:ext>
            </a:extLst>
          </p:cNvPr>
          <p:cNvSpPr txBox="1"/>
          <p:nvPr/>
        </p:nvSpPr>
        <p:spPr>
          <a:xfrm>
            <a:off x="3551310" y="1325563"/>
            <a:ext cx="3476080" cy="923330"/>
          </a:xfrm>
          <a:prstGeom prst="rect">
            <a:avLst/>
          </a:prstGeom>
          <a:noFill/>
          <a:ln>
            <a:solidFill>
              <a:schemeClr val="tx1"/>
            </a:solidFill>
          </a:ln>
        </p:spPr>
        <p:txBody>
          <a:bodyPr wrap="square" rtlCol="0">
            <a:spAutoFit/>
          </a:bodyPr>
          <a:lstStyle/>
          <a:p>
            <a:r>
              <a:rPr kumimoji="1" lang="en-US" altLang="zh-CN" dirty="0"/>
              <a:t>The NF is a function that specifies the desired actions (i.e., path) to the flow originated by the socket.</a:t>
            </a:r>
            <a:endParaRPr kumimoji="1" lang="zh-CN" altLang="en-US" dirty="0"/>
          </a:p>
        </p:txBody>
      </p:sp>
      <p:cxnSp>
        <p:nvCxnSpPr>
          <p:cNvPr id="37" name="直线箭头连接符 36">
            <a:extLst>
              <a:ext uri="{FF2B5EF4-FFF2-40B4-BE49-F238E27FC236}">
                <a16:creationId xmlns:a16="http://schemas.microsoft.com/office/drawing/2014/main" id="{A2540E34-754B-4244-8176-8F8D26B0DE24}"/>
              </a:ext>
            </a:extLst>
          </p:cNvPr>
          <p:cNvCxnSpPr>
            <a:cxnSpLocks/>
            <a:stCxn id="36" idx="3"/>
            <a:endCxn id="25" idx="1"/>
          </p:cNvCxnSpPr>
          <p:nvPr/>
        </p:nvCxnSpPr>
        <p:spPr>
          <a:xfrm>
            <a:off x="7027390" y="1787228"/>
            <a:ext cx="852479" cy="2935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9" name="音频 28">
            <a:hlinkClick r:id="" action="ppaction://media"/>
            <a:extLst>
              <a:ext uri="{FF2B5EF4-FFF2-40B4-BE49-F238E27FC236}">
                <a16:creationId xmlns:a16="http://schemas.microsoft.com/office/drawing/2014/main" id="{A3BB147D-FD1C-6543-B65D-7EF83F87A45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999634713"/>
      </p:ext>
    </p:extLst>
  </p:cSld>
  <p:clrMapOvr>
    <a:masterClrMapping/>
  </p:clrMapOvr>
  <mc:AlternateContent xmlns:mc="http://schemas.openxmlformats.org/markup-compatibility/2006">
    <mc:Choice xmlns:p14="http://schemas.microsoft.com/office/powerpoint/2010/main" Requires="p14">
      <p:transition spd="slow" p14:dur="2000" advTm="51814"/>
    </mc:Choice>
    <mc:Fallback>
      <p:transition spd="slow" advTm="51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29"/>
                </p:tgtEl>
              </p:cMediaNode>
            </p:audio>
          </p:childTnLst>
        </p:cTn>
      </p:par>
    </p:tnLst>
    <p:bldLst>
      <p:bldP spid="14" grpId="0" animBg="1"/>
      <p:bldP spid="14" grpId="1" animBg="1"/>
      <p:bldP spid="15" grpId="0" animBg="1"/>
      <p:bldP spid="15" grpId="1" animBg="1"/>
      <p:bldP spid="25" grpId="0" animBg="1"/>
      <p:bldP spid="25" grpId="1" animBg="1"/>
      <p:bldP spid="25" grpId="2" animBg="1"/>
      <p:bldP spid="30" grpId="0" animBg="1"/>
      <p:bldP spid="30" grpId="1" animBg="1"/>
      <p:bldP spid="31" grpId="0" animBg="1"/>
      <p:bldP spid="31" grpId="1"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75DA2-A46D-3948-B625-F8F4DF2F7D91}"/>
              </a:ext>
            </a:extLst>
          </p:cNvPr>
          <p:cNvSpPr>
            <a:spLocks noGrp="1"/>
          </p:cNvSpPr>
          <p:nvPr>
            <p:ph type="title"/>
          </p:nvPr>
        </p:nvSpPr>
        <p:spPr/>
        <p:txBody>
          <a:bodyPr/>
          <a:lstStyle/>
          <a:p>
            <a:r>
              <a:rPr kumimoji="1" lang="en-US" altLang="zh-CN" dirty="0"/>
              <a:t>Socker APIs (NAB)</a:t>
            </a:r>
            <a:endParaRPr kumimoji="1" lang="zh-CN" altLang="en-US" dirty="0"/>
          </a:p>
        </p:txBody>
      </p:sp>
      <p:sp>
        <p:nvSpPr>
          <p:cNvPr id="3" name="内容占位符 2">
            <a:extLst>
              <a:ext uri="{FF2B5EF4-FFF2-40B4-BE49-F238E27FC236}">
                <a16:creationId xmlns:a16="http://schemas.microsoft.com/office/drawing/2014/main" id="{88CAE1B9-3E79-494A-A472-DE176B65F7FE}"/>
              </a:ext>
            </a:extLst>
          </p:cNvPr>
          <p:cNvSpPr>
            <a:spLocks noGrp="1"/>
          </p:cNvSpPr>
          <p:nvPr>
            <p:ph idx="1"/>
          </p:nvPr>
        </p:nvSpPr>
        <p:spPr/>
        <p:txBody>
          <a:bodyPr>
            <a:normAutofit/>
          </a:bodyPr>
          <a:lstStyle/>
          <a:p>
            <a:r>
              <a:rPr kumimoji="1" lang="en-US" altLang="zh-CN" dirty="0"/>
              <a:t>set(key, </a:t>
            </a:r>
            <a:r>
              <a:rPr kumimoji="1" lang="en-US" altLang="zh-CN" dirty="0" err="1"/>
              <a:t>val</a:t>
            </a:r>
            <a:r>
              <a:rPr kumimoji="1" lang="en-US" altLang="zh-CN" dirty="0"/>
              <a:t>)</a:t>
            </a:r>
          </a:p>
          <a:p>
            <a:pPr lvl="1"/>
            <a:r>
              <a:rPr kumimoji="1" lang="en-US" altLang="zh-CN" dirty="0"/>
              <a:t>Store a key-value pair to the NAB </a:t>
            </a:r>
          </a:p>
          <a:p>
            <a:r>
              <a:rPr kumimoji="1" lang="en-US" altLang="zh-CN" dirty="0"/>
              <a:t>unset(key)</a:t>
            </a:r>
          </a:p>
          <a:p>
            <a:pPr lvl="1"/>
            <a:r>
              <a:rPr kumimoji="1" lang="en-US" altLang="zh-CN" dirty="0"/>
              <a:t>Unset a key-value pair</a:t>
            </a:r>
          </a:p>
          <a:p>
            <a:r>
              <a:rPr kumimoji="1" lang="en-US" altLang="zh-CN" dirty="0"/>
              <a:t>pub(key, </a:t>
            </a:r>
            <a:r>
              <a:rPr kumimoji="1" lang="en-US" altLang="zh-CN" dirty="0" err="1"/>
              <a:t>val</a:t>
            </a:r>
            <a:r>
              <a:rPr kumimoji="1" lang="en-US" altLang="zh-CN" dirty="0"/>
              <a:t>)</a:t>
            </a:r>
          </a:p>
          <a:p>
            <a:pPr lvl="1"/>
            <a:r>
              <a:rPr kumimoji="1" lang="en-US" altLang="zh-CN" dirty="0"/>
              <a:t>Publish a key-value pair to the NAB and triggers the functions subscribing the key</a:t>
            </a:r>
          </a:p>
          <a:p>
            <a:r>
              <a:rPr kumimoji="1" lang="en-US" altLang="zh-CN" dirty="0"/>
              <a:t>@sub(key)</a:t>
            </a:r>
          </a:p>
          <a:p>
            <a:pPr lvl="1"/>
            <a:r>
              <a:rPr kumimoji="1" lang="en-US" altLang="zh-CN" dirty="0"/>
              <a:t>Decorate a function and auto-trigger the function when the value at key is published</a:t>
            </a:r>
          </a:p>
        </p:txBody>
      </p:sp>
      <p:sp>
        <p:nvSpPr>
          <p:cNvPr id="4" name="灯片编号占位符 3">
            <a:extLst>
              <a:ext uri="{FF2B5EF4-FFF2-40B4-BE49-F238E27FC236}">
                <a16:creationId xmlns:a16="http://schemas.microsoft.com/office/drawing/2014/main" id="{55ABA36C-4B0B-AF49-BB64-C5B0E03D2016}"/>
              </a:ext>
            </a:extLst>
          </p:cNvPr>
          <p:cNvSpPr>
            <a:spLocks noGrp="1"/>
          </p:cNvSpPr>
          <p:nvPr>
            <p:ph type="sldNum" sz="quarter" idx="12"/>
          </p:nvPr>
        </p:nvSpPr>
        <p:spPr/>
        <p:txBody>
          <a:bodyPr/>
          <a:lstStyle/>
          <a:p>
            <a:fld id="{EA81A8DE-0028-FA45-A50B-BC9BC168100F}" type="slidenum">
              <a:rPr lang="en-CN" smtClean="0"/>
              <a:t>17</a:t>
            </a:fld>
            <a:endParaRPr lang="en-CN"/>
          </a:p>
        </p:txBody>
      </p:sp>
      <p:pic>
        <p:nvPicPr>
          <p:cNvPr id="6" name="音频 5">
            <a:hlinkClick r:id="" action="ppaction://media"/>
            <a:extLst>
              <a:ext uri="{FF2B5EF4-FFF2-40B4-BE49-F238E27FC236}">
                <a16:creationId xmlns:a16="http://schemas.microsoft.com/office/drawing/2014/main" id="{4F9242C9-4E12-A040-915F-667202CFC59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17205096"/>
      </p:ext>
    </p:extLst>
  </p:cSld>
  <p:clrMapOvr>
    <a:masterClrMapping/>
  </p:clrMapOvr>
  <mc:AlternateContent xmlns:mc="http://schemas.openxmlformats.org/markup-compatibility/2006">
    <mc:Choice xmlns:p14="http://schemas.microsoft.com/office/powerpoint/2010/main" Requires="p14">
      <p:transition spd="slow" p14:dur="2000" advTm="49093"/>
    </mc:Choice>
    <mc:Fallback>
      <p:transition spd="slow" advTm="49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AE2D086-F4DB-A748-A76D-A5A88F0FE21D}"/>
              </a:ext>
            </a:extLst>
          </p:cNvPr>
          <p:cNvPicPr>
            <a:picLocks noChangeAspect="1"/>
          </p:cNvPicPr>
          <p:nvPr/>
        </p:nvPicPr>
        <p:blipFill>
          <a:blip r:embed="rId6"/>
          <a:stretch>
            <a:fillRect/>
          </a:stretch>
        </p:blipFill>
        <p:spPr>
          <a:xfrm>
            <a:off x="4794702" y="0"/>
            <a:ext cx="4568239" cy="6803531"/>
          </a:xfrm>
          <a:prstGeom prst="rect">
            <a:avLst/>
          </a:prstGeom>
        </p:spPr>
      </p:pic>
      <p:sp>
        <p:nvSpPr>
          <p:cNvPr id="2" name="标题 1">
            <a:extLst>
              <a:ext uri="{FF2B5EF4-FFF2-40B4-BE49-F238E27FC236}">
                <a16:creationId xmlns:a16="http://schemas.microsoft.com/office/drawing/2014/main" id="{937E5564-9303-EC4A-A734-7BB3814A395E}"/>
              </a:ext>
            </a:extLst>
          </p:cNvPr>
          <p:cNvSpPr>
            <a:spLocks noGrp="1"/>
          </p:cNvSpPr>
          <p:nvPr>
            <p:ph type="title"/>
          </p:nvPr>
        </p:nvSpPr>
        <p:spPr/>
        <p:txBody>
          <a:bodyPr/>
          <a:lstStyle/>
          <a:p>
            <a:r>
              <a:rPr kumimoji="1" lang="en-US" altLang="zh-CN" dirty="0"/>
              <a:t>Example</a:t>
            </a:r>
            <a:endParaRPr kumimoji="1" lang="zh-CN" altLang="en-US" dirty="0"/>
          </a:p>
        </p:txBody>
      </p:sp>
      <p:sp>
        <p:nvSpPr>
          <p:cNvPr id="4" name="灯片编号占位符 3">
            <a:extLst>
              <a:ext uri="{FF2B5EF4-FFF2-40B4-BE49-F238E27FC236}">
                <a16:creationId xmlns:a16="http://schemas.microsoft.com/office/drawing/2014/main" id="{42181E3A-FD25-DB4D-B059-E05B0E60BB20}"/>
              </a:ext>
            </a:extLst>
          </p:cNvPr>
          <p:cNvSpPr>
            <a:spLocks noGrp="1"/>
          </p:cNvSpPr>
          <p:nvPr>
            <p:ph type="sldNum" sz="quarter" idx="12"/>
          </p:nvPr>
        </p:nvSpPr>
        <p:spPr/>
        <p:txBody>
          <a:bodyPr/>
          <a:lstStyle/>
          <a:p>
            <a:fld id="{EA81A8DE-0028-FA45-A50B-BC9BC168100F}" type="slidenum">
              <a:rPr lang="en-CN" smtClean="0"/>
              <a:t>18</a:t>
            </a:fld>
            <a:endParaRPr lang="en-CN"/>
          </a:p>
        </p:txBody>
      </p:sp>
      <p:sp>
        <p:nvSpPr>
          <p:cNvPr id="6" name="文本框 5">
            <a:extLst>
              <a:ext uri="{FF2B5EF4-FFF2-40B4-BE49-F238E27FC236}">
                <a16:creationId xmlns:a16="http://schemas.microsoft.com/office/drawing/2014/main" id="{170E13CD-FBBB-C94A-9206-B302A3FBE781}"/>
              </a:ext>
            </a:extLst>
          </p:cNvPr>
          <p:cNvSpPr txBox="1"/>
          <p:nvPr/>
        </p:nvSpPr>
        <p:spPr>
          <a:xfrm>
            <a:off x="176014" y="4944466"/>
            <a:ext cx="3476080" cy="369332"/>
          </a:xfrm>
          <a:prstGeom prst="rect">
            <a:avLst/>
          </a:prstGeom>
          <a:noFill/>
          <a:ln>
            <a:solidFill>
              <a:schemeClr val="tx1"/>
            </a:solidFill>
          </a:ln>
        </p:spPr>
        <p:txBody>
          <a:bodyPr wrap="square" rtlCol="0">
            <a:spAutoFit/>
          </a:bodyPr>
          <a:lstStyle/>
          <a:p>
            <a:r>
              <a:rPr kumimoji="1" lang="en-US" altLang="zh-CN" dirty="0"/>
              <a:t>Store the file metadata to NAB.</a:t>
            </a:r>
            <a:endParaRPr kumimoji="1" lang="zh-CN" altLang="en-US" dirty="0"/>
          </a:p>
        </p:txBody>
      </p:sp>
      <p:sp>
        <p:nvSpPr>
          <p:cNvPr id="7" name="矩形 6">
            <a:extLst>
              <a:ext uri="{FF2B5EF4-FFF2-40B4-BE49-F238E27FC236}">
                <a16:creationId xmlns:a16="http://schemas.microsoft.com/office/drawing/2014/main" id="{F4A2E24B-5010-D74F-9F93-AA71E96C23BF}"/>
              </a:ext>
            </a:extLst>
          </p:cNvPr>
          <p:cNvSpPr/>
          <p:nvPr/>
        </p:nvSpPr>
        <p:spPr>
          <a:xfrm>
            <a:off x="4794702" y="4890315"/>
            <a:ext cx="4725813" cy="477634"/>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FCD9588A-DC91-6341-BF10-71F93902F48B}"/>
              </a:ext>
            </a:extLst>
          </p:cNvPr>
          <p:cNvCxnSpPr>
            <a:cxnSpLocks/>
            <a:stCxn id="6" idx="3"/>
            <a:endCxn id="7" idx="1"/>
          </p:cNvCxnSpPr>
          <p:nvPr/>
        </p:nvCxnSpPr>
        <p:spPr>
          <a:xfrm>
            <a:off x="3652094" y="5129132"/>
            <a:ext cx="1142608"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5EDF260-E03E-DA4A-B1C6-65314B8DB8BE}"/>
              </a:ext>
            </a:extLst>
          </p:cNvPr>
          <p:cNvSpPr/>
          <p:nvPr/>
        </p:nvSpPr>
        <p:spPr>
          <a:xfrm>
            <a:off x="4794700" y="2150735"/>
            <a:ext cx="4725813" cy="278617"/>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F730C7E2-9575-254A-B02C-ED79D0BBEDE9}"/>
              </a:ext>
            </a:extLst>
          </p:cNvPr>
          <p:cNvSpPr txBox="1"/>
          <p:nvPr/>
        </p:nvSpPr>
        <p:spPr>
          <a:xfrm>
            <a:off x="180492" y="2105378"/>
            <a:ext cx="3476080" cy="369332"/>
          </a:xfrm>
          <a:prstGeom prst="rect">
            <a:avLst/>
          </a:prstGeom>
          <a:noFill/>
          <a:ln>
            <a:solidFill>
              <a:schemeClr val="tx1"/>
            </a:solidFill>
          </a:ln>
        </p:spPr>
        <p:txBody>
          <a:bodyPr wrap="square" rtlCol="0">
            <a:spAutoFit/>
          </a:bodyPr>
          <a:lstStyle/>
          <a:p>
            <a:r>
              <a:rPr kumimoji="1" lang="en-US" altLang="zh-CN" dirty="0"/>
              <a:t>Publish the actions (path) to NAB.</a:t>
            </a:r>
            <a:endParaRPr kumimoji="1" lang="zh-CN" altLang="en-US" dirty="0"/>
          </a:p>
        </p:txBody>
      </p:sp>
      <p:cxnSp>
        <p:nvCxnSpPr>
          <p:cNvPr id="13" name="直线箭头连接符 12">
            <a:extLst>
              <a:ext uri="{FF2B5EF4-FFF2-40B4-BE49-F238E27FC236}">
                <a16:creationId xmlns:a16="http://schemas.microsoft.com/office/drawing/2014/main" id="{5CF261D6-12EB-D547-B4C1-F320A3B6AB2B}"/>
              </a:ext>
            </a:extLst>
          </p:cNvPr>
          <p:cNvCxnSpPr>
            <a:cxnSpLocks/>
            <a:stCxn id="12" idx="3"/>
            <a:endCxn id="11" idx="1"/>
          </p:cNvCxnSpPr>
          <p:nvPr/>
        </p:nvCxnSpPr>
        <p:spPr>
          <a:xfrm>
            <a:off x="3656572" y="2290044"/>
            <a:ext cx="1138128"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0056CCF-4650-1D4F-8BA2-BDA9E36868F8}"/>
              </a:ext>
            </a:extLst>
          </p:cNvPr>
          <p:cNvSpPr/>
          <p:nvPr/>
        </p:nvSpPr>
        <p:spPr>
          <a:xfrm>
            <a:off x="4794701" y="2799351"/>
            <a:ext cx="4725813" cy="477630"/>
          </a:xfrm>
          <a:prstGeom prst="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A9DDAE1E-2DEE-E14A-8E17-0F219A67C060}"/>
              </a:ext>
            </a:extLst>
          </p:cNvPr>
          <p:cNvSpPr txBox="1"/>
          <p:nvPr/>
        </p:nvSpPr>
        <p:spPr>
          <a:xfrm>
            <a:off x="176014" y="2753993"/>
            <a:ext cx="3476080" cy="1200329"/>
          </a:xfrm>
          <a:prstGeom prst="rect">
            <a:avLst/>
          </a:prstGeom>
          <a:noFill/>
          <a:ln>
            <a:solidFill>
              <a:schemeClr val="tx1"/>
            </a:solidFill>
          </a:ln>
        </p:spPr>
        <p:txBody>
          <a:bodyPr wrap="square" rtlCol="0">
            <a:spAutoFit/>
          </a:bodyPr>
          <a:lstStyle/>
          <a:p>
            <a:r>
              <a:rPr kumimoji="1" lang="en-US" altLang="zh-CN" dirty="0"/>
              <a:t>Subscribe the actions and trigger the AF which computes the compression level according to the bandwidth of the path and file size.</a:t>
            </a:r>
            <a:endParaRPr kumimoji="1" lang="zh-CN" altLang="en-US" dirty="0"/>
          </a:p>
        </p:txBody>
      </p:sp>
      <p:cxnSp>
        <p:nvCxnSpPr>
          <p:cNvPr id="20" name="直线箭头连接符 19">
            <a:extLst>
              <a:ext uri="{FF2B5EF4-FFF2-40B4-BE49-F238E27FC236}">
                <a16:creationId xmlns:a16="http://schemas.microsoft.com/office/drawing/2014/main" id="{AF9BB10B-94BF-864B-851A-AEE1DD57A8B3}"/>
              </a:ext>
            </a:extLst>
          </p:cNvPr>
          <p:cNvCxnSpPr>
            <a:cxnSpLocks/>
            <a:stCxn id="19" idx="3"/>
            <a:endCxn id="17" idx="1"/>
          </p:cNvCxnSpPr>
          <p:nvPr/>
        </p:nvCxnSpPr>
        <p:spPr>
          <a:xfrm flipV="1">
            <a:off x="3652094" y="3038166"/>
            <a:ext cx="1142607" cy="3159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音频 27">
            <a:hlinkClick r:id="" action="ppaction://media"/>
            <a:extLst>
              <a:ext uri="{FF2B5EF4-FFF2-40B4-BE49-F238E27FC236}">
                <a16:creationId xmlns:a16="http://schemas.microsoft.com/office/drawing/2014/main" id="{D6EAA265-8FE1-7346-909C-EFE523E90DC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87255446"/>
      </p:ext>
    </p:extLst>
  </p:cSld>
  <p:clrMapOvr>
    <a:masterClrMapping/>
  </p:clrMapOvr>
  <mc:AlternateContent xmlns:mc="http://schemas.openxmlformats.org/markup-compatibility/2006" xmlns:p14="http://schemas.microsoft.com/office/powerpoint/2010/main">
    <mc:Choice Requires="p14">
      <p:transition spd="slow" p14:dur="2000" advTm="24542"/>
    </mc:Choice>
    <mc:Fallback xmlns="">
      <p:transition spd="slow" advTm="24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28"/>
                </p:tgtEl>
              </p:cMediaNode>
            </p:audio>
          </p:childTnLst>
        </p:cTn>
      </p:par>
    </p:tnLst>
    <p:bldLst>
      <p:bldP spid="6" grpId="0" animBg="1"/>
      <p:bldP spid="7" grpId="0" animBg="1"/>
      <p:bldP spid="11" grpId="0" animBg="1"/>
      <p:bldP spid="12" grpId="0" animBg="1"/>
      <p:bldP spid="17"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EE741C-0459-C449-BEF6-BDDEC15391AA}"/>
              </a:ext>
            </a:extLst>
          </p:cNvPr>
          <p:cNvSpPr txBox="1">
            <a:spLocks/>
          </p:cNvSpPr>
          <p:nvPr/>
        </p:nvSpPr>
        <p:spPr>
          <a:xfrm>
            <a:off x="1992702" y="2099587"/>
            <a:ext cx="8611798"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b="1" dirty="0"/>
              <a:t>Q</a:t>
            </a:r>
            <a:r>
              <a:rPr lang="en-CN"/>
              <a:t>: </a:t>
            </a:r>
            <a:r>
              <a:rPr lang="en-US" dirty="0"/>
              <a:t>How does Socker execute the program</a:t>
            </a:r>
            <a:r>
              <a:rPr lang="en-CN"/>
              <a:t>?</a:t>
            </a:r>
            <a:endParaRPr lang="en-CN" dirty="0"/>
          </a:p>
        </p:txBody>
      </p:sp>
      <p:sp>
        <p:nvSpPr>
          <p:cNvPr id="2" name="灯片编号占位符 1">
            <a:extLst>
              <a:ext uri="{FF2B5EF4-FFF2-40B4-BE49-F238E27FC236}">
                <a16:creationId xmlns:a16="http://schemas.microsoft.com/office/drawing/2014/main" id="{25541762-64D3-DE4D-B4DA-A39B02A3969F}"/>
              </a:ext>
            </a:extLst>
          </p:cNvPr>
          <p:cNvSpPr>
            <a:spLocks noGrp="1"/>
          </p:cNvSpPr>
          <p:nvPr>
            <p:ph type="sldNum" sz="quarter" idx="12"/>
          </p:nvPr>
        </p:nvSpPr>
        <p:spPr/>
        <p:txBody>
          <a:bodyPr/>
          <a:lstStyle/>
          <a:p>
            <a:fld id="{EA81A8DE-0028-FA45-A50B-BC9BC168100F}" type="slidenum">
              <a:rPr lang="en-CN" smtClean="0"/>
              <a:t>19</a:t>
            </a:fld>
            <a:endParaRPr lang="en-CN"/>
          </a:p>
        </p:txBody>
      </p:sp>
      <p:pic>
        <p:nvPicPr>
          <p:cNvPr id="7" name="音频 6">
            <a:hlinkClick r:id="" action="ppaction://media"/>
            <a:extLst>
              <a:ext uri="{FF2B5EF4-FFF2-40B4-BE49-F238E27FC236}">
                <a16:creationId xmlns:a16="http://schemas.microsoft.com/office/drawing/2014/main" id="{05EB9891-26E5-DB43-B1E5-761DFAD0EC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60345614"/>
      </p:ext>
    </p:extLst>
  </p:cSld>
  <p:clrMapOvr>
    <a:masterClrMapping/>
  </p:clrMapOvr>
  <mc:AlternateContent xmlns:mc="http://schemas.openxmlformats.org/markup-compatibility/2006" xmlns:p14="http://schemas.microsoft.com/office/powerpoint/2010/main">
    <mc:Choice Requires="p14">
      <p:transition spd="slow" p14:dur="2000" advTm="7559"/>
    </mc:Choice>
    <mc:Fallback xmlns="">
      <p:transition spd="slow" advTm="7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5783E1-29F9-A44F-AEEF-6CDC1186614A}"/>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9B7A3108-6730-BF41-A9F2-58E44982EFB5}"/>
              </a:ext>
            </a:extLst>
          </p:cNvPr>
          <p:cNvSpPr>
            <a:spLocks noGrp="1"/>
          </p:cNvSpPr>
          <p:nvPr>
            <p:ph idx="1"/>
          </p:nvPr>
        </p:nvSpPr>
        <p:spPr/>
        <p:txBody>
          <a:bodyPr/>
          <a:lstStyle/>
          <a:p>
            <a:r>
              <a:rPr kumimoji="1" lang="en-US" altLang="zh-CN" dirty="0"/>
              <a:t>Increasing demands for bi-directional awareness between applications and networks</a:t>
            </a:r>
            <a:endParaRPr kumimoji="1" lang="zh-CN" altLang="en-US" dirty="0"/>
          </a:p>
        </p:txBody>
      </p:sp>
      <p:sp>
        <p:nvSpPr>
          <p:cNvPr id="4" name="灯片编号占位符 3">
            <a:extLst>
              <a:ext uri="{FF2B5EF4-FFF2-40B4-BE49-F238E27FC236}">
                <a16:creationId xmlns:a16="http://schemas.microsoft.com/office/drawing/2014/main" id="{BE8AB2D0-DC4F-2D41-B346-B88EE1771D9A}"/>
              </a:ext>
            </a:extLst>
          </p:cNvPr>
          <p:cNvSpPr>
            <a:spLocks noGrp="1"/>
          </p:cNvSpPr>
          <p:nvPr>
            <p:ph type="sldNum" sz="quarter" idx="12"/>
          </p:nvPr>
        </p:nvSpPr>
        <p:spPr/>
        <p:txBody>
          <a:bodyPr/>
          <a:lstStyle/>
          <a:p>
            <a:fld id="{EA81A8DE-0028-FA45-A50B-BC9BC168100F}" type="slidenum">
              <a:rPr lang="en-CN" smtClean="0"/>
              <a:t>2</a:t>
            </a:fld>
            <a:endParaRPr lang="en-CN"/>
          </a:p>
        </p:txBody>
      </p:sp>
      <p:sp>
        <p:nvSpPr>
          <p:cNvPr id="5" name="文档 4">
            <a:extLst>
              <a:ext uri="{FF2B5EF4-FFF2-40B4-BE49-F238E27FC236}">
                <a16:creationId xmlns:a16="http://schemas.microsoft.com/office/drawing/2014/main" id="{761CD4B0-73EE-0F48-813E-DD2000500E17}"/>
              </a:ext>
            </a:extLst>
          </p:cNvPr>
          <p:cNvSpPr/>
          <p:nvPr/>
        </p:nvSpPr>
        <p:spPr>
          <a:xfrm>
            <a:off x="6664218" y="5677403"/>
            <a:ext cx="952500" cy="432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AF 1</a:t>
            </a:r>
            <a:endParaRPr kumimoji="1" lang="zh-CN" altLang="en-US" dirty="0"/>
          </a:p>
        </p:txBody>
      </p:sp>
      <p:sp>
        <p:nvSpPr>
          <p:cNvPr id="6" name="文档 5">
            <a:extLst>
              <a:ext uri="{FF2B5EF4-FFF2-40B4-BE49-F238E27FC236}">
                <a16:creationId xmlns:a16="http://schemas.microsoft.com/office/drawing/2014/main" id="{6E03BCA2-20A5-1C45-A60B-A836BBE5DC38}"/>
              </a:ext>
            </a:extLst>
          </p:cNvPr>
          <p:cNvSpPr/>
          <p:nvPr/>
        </p:nvSpPr>
        <p:spPr>
          <a:xfrm>
            <a:off x="7795907" y="5677403"/>
            <a:ext cx="952500" cy="432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AF 2</a:t>
            </a:r>
            <a:endParaRPr kumimoji="1" lang="zh-CN" altLang="en-US" dirty="0"/>
          </a:p>
        </p:txBody>
      </p:sp>
      <p:sp>
        <p:nvSpPr>
          <p:cNvPr id="7" name="文档 6">
            <a:extLst>
              <a:ext uri="{FF2B5EF4-FFF2-40B4-BE49-F238E27FC236}">
                <a16:creationId xmlns:a16="http://schemas.microsoft.com/office/drawing/2014/main" id="{30DA3FF5-290B-1A45-9A9F-0714C4BD3DCB}"/>
              </a:ext>
            </a:extLst>
          </p:cNvPr>
          <p:cNvSpPr/>
          <p:nvPr/>
        </p:nvSpPr>
        <p:spPr>
          <a:xfrm>
            <a:off x="9183150" y="5672133"/>
            <a:ext cx="952500" cy="432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AF N</a:t>
            </a:r>
            <a:endParaRPr kumimoji="1" lang="zh-CN" altLang="en-US" dirty="0"/>
          </a:p>
        </p:txBody>
      </p:sp>
      <p:pic>
        <p:nvPicPr>
          <p:cNvPr id="8" name="Picture 2">
            <a:extLst>
              <a:ext uri="{FF2B5EF4-FFF2-40B4-BE49-F238E27FC236}">
                <a16:creationId xmlns:a16="http://schemas.microsoft.com/office/drawing/2014/main" id="{5FCC9DCE-97A5-624B-A6DA-83ABD2FA1F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836" y="5514108"/>
            <a:ext cx="445881" cy="7094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9A3497B-BD6A-284E-85EF-9B1FC385FC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277" y="5514107"/>
            <a:ext cx="445881" cy="7094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5F14659-FC2B-5D4D-B29D-A9880F718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7718" y="5506864"/>
            <a:ext cx="445881" cy="7094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B8AF9DB4-EDD9-1A45-BE31-FA9D9FB017FE}"/>
              </a:ext>
            </a:extLst>
          </p:cNvPr>
          <p:cNvPicPr>
            <a:picLocks noChangeAspect="1"/>
          </p:cNvPicPr>
          <p:nvPr/>
        </p:nvPicPr>
        <p:blipFill>
          <a:blip r:embed="rId7"/>
          <a:stretch>
            <a:fillRect/>
          </a:stretch>
        </p:blipFill>
        <p:spPr>
          <a:xfrm>
            <a:off x="1763708" y="4537992"/>
            <a:ext cx="914319" cy="914319"/>
          </a:xfrm>
          <a:prstGeom prst="rect">
            <a:avLst/>
          </a:prstGeom>
        </p:spPr>
      </p:pic>
      <p:pic>
        <p:nvPicPr>
          <p:cNvPr id="12" name="Picture 6">
            <a:extLst>
              <a:ext uri="{FF2B5EF4-FFF2-40B4-BE49-F238E27FC236}">
                <a16:creationId xmlns:a16="http://schemas.microsoft.com/office/drawing/2014/main" id="{2DC96D08-0887-3445-90F9-476A0D1B5E5C}"/>
              </a:ext>
            </a:extLst>
          </p:cNvPr>
          <p:cNvPicPr>
            <a:picLocks noChangeAspect="1"/>
          </p:cNvPicPr>
          <p:nvPr/>
        </p:nvPicPr>
        <p:blipFill>
          <a:blip r:embed="rId7"/>
          <a:stretch>
            <a:fillRect/>
          </a:stretch>
        </p:blipFill>
        <p:spPr>
          <a:xfrm>
            <a:off x="3174057" y="4537992"/>
            <a:ext cx="914319" cy="914319"/>
          </a:xfrm>
          <a:prstGeom prst="rect">
            <a:avLst/>
          </a:prstGeom>
        </p:spPr>
      </p:pic>
      <p:pic>
        <p:nvPicPr>
          <p:cNvPr id="13" name="Picture 6">
            <a:extLst>
              <a:ext uri="{FF2B5EF4-FFF2-40B4-BE49-F238E27FC236}">
                <a16:creationId xmlns:a16="http://schemas.microsoft.com/office/drawing/2014/main" id="{6606A2F1-704D-9240-825A-FE45D129E433}"/>
              </a:ext>
            </a:extLst>
          </p:cNvPr>
          <p:cNvPicPr>
            <a:picLocks noChangeAspect="1"/>
          </p:cNvPicPr>
          <p:nvPr/>
        </p:nvPicPr>
        <p:blipFill>
          <a:blip r:embed="rId7"/>
          <a:stretch>
            <a:fillRect/>
          </a:stretch>
        </p:blipFill>
        <p:spPr>
          <a:xfrm>
            <a:off x="4564017" y="4537992"/>
            <a:ext cx="914319" cy="914319"/>
          </a:xfrm>
          <a:prstGeom prst="rect">
            <a:avLst/>
          </a:prstGeom>
        </p:spPr>
      </p:pic>
      <p:pic>
        <p:nvPicPr>
          <p:cNvPr id="14" name="Picture 6">
            <a:extLst>
              <a:ext uri="{FF2B5EF4-FFF2-40B4-BE49-F238E27FC236}">
                <a16:creationId xmlns:a16="http://schemas.microsoft.com/office/drawing/2014/main" id="{CE115B3E-6994-AD45-A973-8755D44C6816}"/>
              </a:ext>
            </a:extLst>
          </p:cNvPr>
          <p:cNvPicPr>
            <a:picLocks noChangeAspect="1"/>
          </p:cNvPicPr>
          <p:nvPr/>
        </p:nvPicPr>
        <p:blipFill>
          <a:blip r:embed="rId7"/>
          <a:stretch>
            <a:fillRect/>
          </a:stretch>
        </p:blipFill>
        <p:spPr>
          <a:xfrm>
            <a:off x="3177970" y="3866506"/>
            <a:ext cx="914319" cy="914319"/>
          </a:xfrm>
          <a:prstGeom prst="rect">
            <a:avLst/>
          </a:prstGeom>
        </p:spPr>
      </p:pic>
      <p:cxnSp>
        <p:nvCxnSpPr>
          <p:cNvPr id="15" name="直线连接符 14">
            <a:extLst>
              <a:ext uri="{FF2B5EF4-FFF2-40B4-BE49-F238E27FC236}">
                <a16:creationId xmlns:a16="http://schemas.microsoft.com/office/drawing/2014/main" id="{44B21736-9D1E-8149-9F09-220CF1F684ED}"/>
              </a:ext>
            </a:extLst>
          </p:cNvPr>
          <p:cNvCxnSpPr>
            <a:cxnSpLocks/>
          </p:cNvCxnSpPr>
          <p:nvPr/>
        </p:nvCxnSpPr>
        <p:spPr>
          <a:xfrm flipH="1">
            <a:off x="2416445" y="4476195"/>
            <a:ext cx="1004532" cy="377553"/>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直线连接符 15">
            <a:extLst>
              <a:ext uri="{FF2B5EF4-FFF2-40B4-BE49-F238E27FC236}">
                <a16:creationId xmlns:a16="http://schemas.microsoft.com/office/drawing/2014/main" id="{71A76049-9971-FB47-8D3F-7241990BCD39}"/>
              </a:ext>
            </a:extLst>
          </p:cNvPr>
          <p:cNvCxnSpPr>
            <a:cxnSpLocks/>
          </p:cNvCxnSpPr>
          <p:nvPr/>
        </p:nvCxnSpPr>
        <p:spPr>
          <a:xfrm flipV="1">
            <a:off x="3631216" y="4483439"/>
            <a:ext cx="0" cy="327229"/>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AF1D4927-7CF5-6442-95FD-ED8E274B1086}"/>
              </a:ext>
            </a:extLst>
          </p:cNvPr>
          <p:cNvCxnSpPr>
            <a:cxnSpLocks/>
          </p:cNvCxnSpPr>
          <p:nvPr/>
        </p:nvCxnSpPr>
        <p:spPr>
          <a:xfrm flipH="1" flipV="1">
            <a:off x="3755078" y="4483439"/>
            <a:ext cx="1052681" cy="370309"/>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91A4851D-77EB-C042-B2BD-FFE70410C36B}"/>
              </a:ext>
            </a:extLst>
          </p:cNvPr>
          <p:cNvCxnSpPr>
            <a:cxnSpLocks/>
            <a:stCxn id="8" idx="0"/>
          </p:cNvCxnSpPr>
          <p:nvPr/>
        </p:nvCxnSpPr>
        <p:spPr>
          <a:xfrm flipV="1">
            <a:off x="2201777" y="5152158"/>
            <a:ext cx="0" cy="361950"/>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B081411F-5F76-7543-A5ED-4BF8D799E337}"/>
              </a:ext>
            </a:extLst>
          </p:cNvPr>
          <p:cNvCxnSpPr>
            <a:cxnSpLocks/>
            <a:stCxn id="9" idx="0"/>
          </p:cNvCxnSpPr>
          <p:nvPr/>
        </p:nvCxnSpPr>
        <p:spPr>
          <a:xfrm flipH="1" flipV="1">
            <a:off x="3631216" y="5152158"/>
            <a:ext cx="2" cy="361949"/>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直线连接符 19">
            <a:extLst>
              <a:ext uri="{FF2B5EF4-FFF2-40B4-BE49-F238E27FC236}">
                <a16:creationId xmlns:a16="http://schemas.microsoft.com/office/drawing/2014/main" id="{9EC72C3F-FBC3-7441-9E10-45DDB87C8E8D}"/>
              </a:ext>
            </a:extLst>
          </p:cNvPr>
          <p:cNvCxnSpPr>
            <a:cxnSpLocks/>
            <a:stCxn id="10" idx="0"/>
          </p:cNvCxnSpPr>
          <p:nvPr/>
        </p:nvCxnSpPr>
        <p:spPr>
          <a:xfrm flipV="1">
            <a:off x="5060659" y="5152158"/>
            <a:ext cx="0" cy="354706"/>
          </a:xfrm>
          <a:prstGeom prst="line">
            <a:avLst/>
          </a:prstGeom>
          <a:ln w="28575"/>
        </p:spPr>
        <p:style>
          <a:lnRef idx="1">
            <a:schemeClr val="dk1"/>
          </a:lnRef>
          <a:fillRef idx="0">
            <a:schemeClr val="dk1"/>
          </a:fillRef>
          <a:effectRef idx="0">
            <a:schemeClr val="dk1"/>
          </a:effectRef>
          <a:fontRef idx="minor">
            <a:schemeClr val="tx1"/>
          </a:fontRef>
        </p:style>
      </p:cxnSp>
      <p:pic>
        <p:nvPicPr>
          <p:cNvPr id="21" name="Picture 6" descr="Free Server Rack Png Png Transparent Images - PikPng">
            <a:extLst>
              <a:ext uri="{FF2B5EF4-FFF2-40B4-BE49-F238E27FC236}">
                <a16:creationId xmlns:a16="http://schemas.microsoft.com/office/drawing/2014/main" id="{EE8A423A-2A0E-414C-82A1-2FF858F4255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1429" r="-10" b="42520"/>
          <a:stretch/>
        </p:blipFill>
        <p:spPr bwMode="auto">
          <a:xfrm>
            <a:off x="2850585" y="3429523"/>
            <a:ext cx="1520213" cy="31575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线连接符 21">
            <a:extLst>
              <a:ext uri="{FF2B5EF4-FFF2-40B4-BE49-F238E27FC236}">
                <a16:creationId xmlns:a16="http://schemas.microsoft.com/office/drawing/2014/main" id="{1790B0B9-EB58-6D49-84C6-30F7DCA99818}"/>
              </a:ext>
            </a:extLst>
          </p:cNvPr>
          <p:cNvCxnSpPr>
            <a:cxnSpLocks/>
          </p:cNvCxnSpPr>
          <p:nvPr/>
        </p:nvCxnSpPr>
        <p:spPr>
          <a:xfrm flipH="1">
            <a:off x="2259792" y="3745279"/>
            <a:ext cx="887838" cy="1035546"/>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23" name="直线连接符 22">
            <a:extLst>
              <a:ext uri="{FF2B5EF4-FFF2-40B4-BE49-F238E27FC236}">
                <a16:creationId xmlns:a16="http://schemas.microsoft.com/office/drawing/2014/main" id="{3E790660-6355-FB4C-A8EF-6ECC49C5A888}"/>
              </a:ext>
            </a:extLst>
          </p:cNvPr>
          <p:cNvCxnSpPr>
            <a:cxnSpLocks/>
            <a:stCxn id="21" idx="2"/>
          </p:cNvCxnSpPr>
          <p:nvPr/>
        </p:nvCxnSpPr>
        <p:spPr>
          <a:xfrm flipH="1">
            <a:off x="3610691" y="3745279"/>
            <a:ext cx="1" cy="373784"/>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24" name="直线连接符 23">
            <a:extLst>
              <a:ext uri="{FF2B5EF4-FFF2-40B4-BE49-F238E27FC236}">
                <a16:creationId xmlns:a16="http://schemas.microsoft.com/office/drawing/2014/main" id="{1E5B0970-D6FA-A846-89E5-7BA54537B1EA}"/>
              </a:ext>
            </a:extLst>
          </p:cNvPr>
          <p:cNvCxnSpPr>
            <a:cxnSpLocks/>
          </p:cNvCxnSpPr>
          <p:nvPr/>
        </p:nvCxnSpPr>
        <p:spPr>
          <a:xfrm>
            <a:off x="4145242" y="3745279"/>
            <a:ext cx="875934" cy="1065389"/>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59670C23-55F1-F242-9207-83E31BC81147}"/>
              </a:ext>
            </a:extLst>
          </p:cNvPr>
          <p:cNvSpPr/>
          <p:nvPr/>
        </p:nvSpPr>
        <p:spPr>
          <a:xfrm>
            <a:off x="1180125" y="5329509"/>
            <a:ext cx="4533900" cy="1268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r>
              <a:rPr kumimoji="1" lang="en-US" altLang="zh-CN" dirty="0">
                <a:solidFill>
                  <a:schemeClr val="tx1"/>
                </a:solidFill>
              </a:rPr>
              <a:t>End-host context</a:t>
            </a:r>
            <a:endParaRPr kumimoji="1" lang="zh-CN" altLang="en-US" dirty="0">
              <a:solidFill>
                <a:schemeClr val="tx1"/>
              </a:solidFill>
            </a:endParaRPr>
          </a:p>
        </p:txBody>
      </p:sp>
      <p:sp>
        <p:nvSpPr>
          <p:cNvPr id="26" name="矩形 25">
            <a:extLst>
              <a:ext uri="{FF2B5EF4-FFF2-40B4-BE49-F238E27FC236}">
                <a16:creationId xmlns:a16="http://schemas.microsoft.com/office/drawing/2014/main" id="{51A9F7D3-72DB-1247-A305-675D6D32ABB9}"/>
              </a:ext>
            </a:extLst>
          </p:cNvPr>
          <p:cNvSpPr/>
          <p:nvPr/>
        </p:nvSpPr>
        <p:spPr>
          <a:xfrm>
            <a:off x="1180125" y="3207730"/>
            <a:ext cx="4533900" cy="2059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tx1"/>
                </a:solidFill>
              </a:rPr>
              <a:t>Network context</a:t>
            </a:r>
          </a:p>
          <a:p>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endParaRPr kumimoji="1" lang="en-US" altLang="zh-CN" dirty="0">
              <a:solidFill>
                <a:schemeClr val="tx1"/>
              </a:solidFill>
            </a:endParaRPr>
          </a:p>
          <a:p>
            <a:endParaRPr kumimoji="1" lang="zh-CN" altLang="en-US" dirty="0">
              <a:solidFill>
                <a:schemeClr val="tx1"/>
              </a:solidFill>
            </a:endParaRPr>
          </a:p>
        </p:txBody>
      </p:sp>
      <p:sp>
        <p:nvSpPr>
          <p:cNvPr id="27" name="文本框 26">
            <a:extLst>
              <a:ext uri="{FF2B5EF4-FFF2-40B4-BE49-F238E27FC236}">
                <a16:creationId xmlns:a16="http://schemas.microsoft.com/office/drawing/2014/main" id="{46586E6C-1AC8-1642-9470-5FC3CA1941CD}"/>
              </a:ext>
            </a:extLst>
          </p:cNvPr>
          <p:cNvSpPr txBox="1"/>
          <p:nvPr/>
        </p:nvSpPr>
        <p:spPr>
          <a:xfrm>
            <a:off x="8803649" y="5629666"/>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28" name="文档 27">
            <a:extLst>
              <a:ext uri="{FF2B5EF4-FFF2-40B4-BE49-F238E27FC236}">
                <a16:creationId xmlns:a16="http://schemas.microsoft.com/office/drawing/2014/main" id="{E026C450-CEE1-B94B-8072-F8D32661C068}"/>
              </a:ext>
            </a:extLst>
          </p:cNvPr>
          <p:cNvSpPr/>
          <p:nvPr/>
        </p:nvSpPr>
        <p:spPr>
          <a:xfrm>
            <a:off x="6655439" y="3557757"/>
            <a:ext cx="952500" cy="432000"/>
          </a:xfrm>
          <a:prstGeom prst="flowChartDocumen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NF 1</a:t>
            </a:r>
            <a:endParaRPr kumimoji="1" lang="zh-CN" altLang="en-US" dirty="0"/>
          </a:p>
        </p:txBody>
      </p:sp>
      <p:sp>
        <p:nvSpPr>
          <p:cNvPr id="29" name="文档 28">
            <a:extLst>
              <a:ext uri="{FF2B5EF4-FFF2-40B4-BE49-F238E27FC236}">
                <a16:creationId xmlns:a16="http://schemas.microsoft.com/office/drawing/2014/main" id="{A059AE8C-DD1A-964B-979E-17B9DD21B4BD}"/>
              </a:ext>
            </a:extLst>
          </p:cNvPr>
          <p:cNvSpPr/>
          <p:nvPr/>
        </p:nvSpPr>
        <p:spPr>
          <a:xfrm>
            <a:off x="7787128" y="3557757"/>
            <a:ext cx="952500" cy="432000"/>
          </a:xfrm>
          <a:prstGeom prst="flowChartDocumen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NF 2</a:t>
            </a:r>
            <a:endParaRPr kumimoji="1" lang="zh-CN" altLang="en-US" dirty="0"/>
          </a:p>
        </p:txBody>
      </p:sp>
      <p:sp>
        <p:nvSpPr>
          <p:cNvPr id="30" name="文档 29">
            <a:extLst>
              <a:ext uri="{FF2B5EF4-FFF2-40B4-BE49-F238E27FC236}">
                <a16:creationId xmlns:a16="http://schemas.microsoft.com/office/drawing/2014/main" id="{A131CE04-3756-5D4A-B2BD-9D251FB5C26D}"/>
              </a:ext>
            </a:extLst>
          </p:cNvPr>
          <p:cNvSpPr/>
          <p:nvPr/>
        </p:nvSpPr>
        <p:spPr>
          <a:xfrm>
            <a:off x="9174371" y="3552487"/>
            <a:ext cx="952500" cy="432000"/>
          </a:xfrm>
          <a:prstGeom prst="flowChartDocumen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NF M</a:t>
            </a:r>
            <a:endParaRPr kumimoji="1" lang="zh-CN" altLang="en-US" dirty="0"/>
          </a:p>
        </p:txBody>
      </p:sp>
      <p:sp>
        <p:nvSpPr>
          <p:cNvPr id="31" name="文本框 30">
            <a:extLst>
              <a:ext uri="{FF2B5EF4-FFF2-40B4-BE49-F238E27FC236}">
                <a16:creationId xmlns:a16="http://schemas.microsoft.com/office/drawing/2014/main" id="{6A6EEF89-2FC9-804E-B9B3-81C0FABE7ED1}"/>
              </a:ext>
            </a:extLst>
          </p:cNvPr>
          <p:cNvSpPr txBox="1"/>
          <p:nvPr/>
        </p:nvSpPr>
        <p:spPr>
          <a:xfrm>
            <a:off x="8794870" y="3510020"/>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32" name="矩形 31">
            <a:extLst>
              <a:ext uri="{FF2B5EF4-FFF2-40B4-BE49-F238E27FC236}">
                <a16:creationId xmlns:a16="http://schemas.microsoft.com/office/drawing/2014/main" id="{8A851D9C-5B52-9841-B787-84790F3F00D6}"/>
              </a:ext>
            </a:extLst>
          </p:cNvPr>
          <p:cNvSpPr/>
          <p:nvPr/>
        </p:nvSpPr>
        <p:spPr>
          <a:xfrm>
            <a:off x="6349011" y="3429000"/>
            <a:ext cx="4093748" cy="952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zh-CN" dirty="0">
              <a:solidFill>
                <a:schemeClr val="tx1"/>
              </a:solidFill>
            </a:endParaRPr>
          </a:p>
          <a:p>
            <a:endParaRPr kumimoji="1" lang="en-US" altLang="zh-CN" dirty="0">
              <a:solidFill>
                <a:schemeClr val="tx1"/>
              </a:solidFill>
            </a:endParaRPr>
          </a:p>
          <a:p>
            <a:r>
              <a:rPr kumimoji="1" lang="en-US" altLang="zh-CN" dirty="0">
                <a:solidFill>
                  <a:schemeClr val="tx1"/>
                </a:solidFill>
              </a:rPr>
              <a:t>Network functions (NF)</a:t>
            </a:r>
            <a:endParaRPr kumimoji="1" lang="zh-CN" altLang="en-US" dirty="0">
              <a:solidFill>
                <a:schemeClr val="tx1"/>
              </a:solidFill>
            </a:endParaRPr>
          </a:p>
        </p:txBody>
      </p:sp>
      <p:sp>
        <p:nvSpPr>
          <p:cNvPr id="33" name="矩形 32">
            <a:extLst>
              <a:ext uri="{FF2B5EF4-FFF2-40B4-BE49-F238E27FC236}">
                <a16:creationId xmlns:a16="http://schemas.microsoft.com/office/drawing/2014/main" id="{7FC670D8-5F1F-5949-BCF4-424A5CF27288}"/>
              </a:ext>
            </a:extLst>
          </p:cNvPr>
          <p:cNvSpPr/>
          <p:nvPr/>
        </p:nvSpPr>
        <p:spPr>
          <a:xfrm>
            <a:off x="6349011" y="5539507"/>
            <a:ext cx="4093748" cy="81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zh-CN" dirty="0">
              <a:solidFill>
                <a:schemeClr val="tx1"/>
              </a:solidFill>
            </a:endParaRPr>
          </a:p>
          <a:p>
            <a:endParaRPr kumimoji="1" lang="en-US" altLang="zh-CN" dirty="0">
              <a:solidFill>
                <a:schemeClr val="tx1"/>
              </a:solidFill>
            </a:endParaRPr>
          </a:p>
          <a:p>
            <a:r>
              <a:rPr kumimoji="1" lang="en-US" altLang="zh-CN" dirty="0">
                <a:solidFill>
                  <a:schemeClr val="tx1"/>
                </a:solidFill>
              </a:rPr>
              <a:t>Application functions (AF)</a:t>
            </a:r>
            <a:endParaRPr kumimoji="1" lang="zh-CN" altLang="en-US" dirty="0">
              <a:solidFill>
                <a:schemeClr val="tx1"/>
              </a:solidFill>
            </a:endParaRPr>
          </a:p>
        </p:txBody>
      </p:sp>
      <p:cxnSp>
        <p:nvCxnSpPr>
          <p:cNvPr id="34" name="直线连接符 33">
            <a:extLst>
              <a:ext uri="{FF2B5EF4-FFF2-40B4-BE49-F238E27FC236}">
                <a16:creationId xmlns:a16="http://schemas.microsoft.com/office/drawing/2014/main" id="{41D78C54-AD5E-134B-A83C-F3CA47A80C52}"/>
              </a:ext>
            </a:extLst>
          </p:cNvPr>
          <p:cNvCxnSpPr>
            <a:cxnSpLocks/>
          </p:cNvCxnSpPr>
          <p:nvPr/>
        </p:nvCxnSpPr>
        <p:spPr>
          <a:xfrm>
            <a:off x="5714026" y="3234125"/>
            <a:ext cx="598848" cy="194875"/>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35" name="直线连接符 34">
            <a:extLst>
              <a:ext uri="{FF2B5EF4-FFF2-40B4-BE49-F238E27FC236}">
                <a16:creationId xmlns:a16="http://schemas.microsoft.com/office/drawing/2014/main" id="{9205D826-E24E-D84A-940F-987D1DE273BE}"/>
              </a:ext>
            </a:extLst>
          </p:cNvPr>
          <p:cNvCxnSpPr>
            <a:cxnSpLocks/>
          </p:cNvCxnSpPr>
          <p:nvPr/>
        </p:nvCxnSpPr>
        <p:spPr>
          <a:xfrm flipV="1">
            <a:off x="5732094" y="4381500"/>
            <a:ext cx="634668" cy="886214"/>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7930F0EE-D252-264A-8F57-6B22A0C3229F}"/>
              </a:ext>
            </a:extLst>
          </p:cNvPr>
          <p:cNvCxnSpPr>
            <a:cxnSpLocks/>
          </p:cNvCxnSpPr>
          <p:nvPr/>
        </p:nvCxnSpPr>
        <p:spPr>
          <a:xfrm>
            <a:off x="5701277" y="5329510"/>
            <a:ext cx="647734" cy="209996"/>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C82F53E4-CAEA-BC42-8C3F-8F64CF36473A}"/>
              </a:ext>
            </a:extLst>
          </p:cNvPr>
          <p:cNvCxnSpPr>
            <a:cxnSpLocks/>
          </p:cNvCxnSpPr>
          <p:nvPr/>
        </p:nvCxnSpPr>
        <p:spPr>
          <a:xfrm flipV="1">
            <a:off x="5714025" y="6352307"/>
            <a:ext cx="634986" cy="245667"/>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38" name="上下箭头 37">
            <a:extLst>
              <a:ext uri="{FF2B5EF4-FFF2-40B4-BE49-F238E27FC236}">
                <a16:creationId xmlns:a16="http://schemas.microsoft.com/office/drawing/2014/main" id="{E3295172-6177-2C4F-88BC-AC9E6C643C2E}"/>
              </a:ext>
            </a:extLst>
          </p:cNvPr>
          <p:cNvSpPr/>
          <p:nvPr/>
        </p:nvSpPr>
        <p:spPr>
          <a:xfrm>
            <a:off x="8196509" y="4556240"/>
            <a:ext cx="381000" cy="914319"/>
          </a:xfrm>
          <a:prstGeom prst="up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TextBox 39">
            <a:extLst>
              <a:ext uri="{FF2B5EF4-FFF2-40B4-BE49-F238E27FC236}">
                <a16:creationId xmlns:a16="http://schemas.microsoft.com/office/drawing/2014/main" id="{20D2F327-2AC0-7F4A-A2E9-E0161D0BE8BB}"/>
              </a:ext>
            </a:extLst>
          </p:cNvPr>
          <p:cNvSpPr txBox="1"/>
          <p:nvPr/>
        </p:nvSpPr>
        <p:spPr>
          <a:xfrm>
            <a:off x="8640772" y="4537992"/>
            <a:ext cx="540533" cy="1015663"/>
          </a:xfrm>
          <a:prstGeom prst="rect">
            <a:avLst/>
          </a:prstGeom>
          <a:noFill/>
        </p:spPr>
        <p:txBody>
          <a:bodyPr wrap="none" rtlCol="0">
            <a:spAutoFit/>
          </a:bodyPr>
          <a:lstStyle/>
          <a:p>
            <a:r>
              <a:rPr lang="en-CN" sz="6000" b="1" dirty="0">
                <a:solidFill>
                  <a:srgbClr val="C00000"/>
                </a:solidFill>
              </a:rPr>
              <a:t>?</a:t>
            </a:r>
          </a:p>
        </p:txBody>
      </p:sp>
      <p:sp>
        <p:nvSpPr>
          <p:cNvPr id="40" name="文本框 39">
            <a:extLst>
              <a:ext uri="{FF2B5EF4-FFF2-40B4-BE49-F238E27FC236}">
                <a16:creationId xmlns:a16="http://schemas.microsoft.com/office/drawing/2014/main" id="{5781303D-FDEE-CB4F-ACDF-3ACC33BAF074}"/>
              </a:ext>
            </a:extLst>
          </p:cNvPr>
          <p:cNvSpPr txBox="1"/>
          <p:nvPr/>
        </p:nvSpPr>
        <p:spPr>
          <a:xfrm>
            <a:off x="3006678" y="3141467"/>
            <a:ext cx="1126206" cy="369332"/>
          </a:xfrm>
          <a:prstGeom prst="rect">
            <a:avLst/>
          </a:prstGeom>
          <a:noFill/>
        </p:spPr>
        <p:txBody>
          <a:bodyPr wrap="none" rtlCol="0">
            <a:spAutoFit/>
          </a:bodyPr>
          <a:lstStyle/>
          <a:p>
            <a:r>
              <a:rPr kumimoji="1" lang="en-US" altLang="zh-CN" dirty="0"/>
              <a:t>Controller</a:t>
            </a:r>
            <a:endParaRPr kumimoji="1" lang="zh-CN" altLang="en-US" dirty="0"/>
          </a:p>
        </p:txBody>
      </p:sp>
      <p:sp>
        <p:nvSpPr>
          <p:cNvPr id="41" name="文本框 40">
            <a:extLst>
              <a:ext uri="{FF2B5EF4-FFF2-40B4-BE49-F238E27FC236}">
                <a16:creationId xmlns:a16="http://schemas.microsoft.com/office/drawing/2014/main" id="{BEFDA801-2DFD-D141-9AD5-455F29A18BB7}"/>
              </a:ext>
            </a:extLst>
          </p:cNvPr>
          <p:cNvSpPr txBox="1"/>
          <p:nvPr/>
        </p:nvSpPr>
        <p:spPr>
          <a:xfrm>
            <a:off x="9077518" y="4775837"/>
            <a:ext cx="2733441" cy="369332"/>
          </a:xfrm>
          <a:prstGeom prst="rect">
            <a:avLst/>
          </a:prstGeom>
          <a:noFill/>
        </p:spPr>
        <p:txBody>
          <a:bodyPr wrap="none" rtlCol="0">
            <a:spAutoFit/>
          </a:bodyPr>
          <a:lstStyle/>
          <a:p>
            <a:r>
              <a:rPr kumimoji="1" lang="en-US" altLang="zh-CN" dirty="0"/>
              <a:t>How to co-program NF/AF?</a:t>
            </a:r>
            <a:endParaRPr kumimoji="1" lang="zh-CN" altLang="en-US" dirty="0"/>
          </a:p>
        </p:txBody>
      </p:sp>
      <p:pic>
        <p:nvPicPr>
          <p:cNvPr id="49" name="音频 48">
            <a:hlinkClick r:id="" action="ppaction://media"/>
            <a:extLst>
              <a:ext uri="{FF2B5EF4-FFF2-40B4-BE49-F238E27FC236}">
                <a16:creationId xmlns:a16="http://schemas.microsoft.com/office/drawing/2014/main" id="{08B90F96-8BFA-E243-B784-F8763D594E2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832878854"/>
      </p:ext>
    </p:extLst>
  </p:cSld>
  <p:clrMapOvr>
    <a:masterClrMapping/>
  </p:clrMapOvr>
  <mc:AlternateContent xmlns:mc="http://schemas.openxmlformats.org/markup-compatibility/2006" xmlns:p14="http://schemas.microsoft.com/office/powerpoint/2010/main">
    <mc:Choice Requires="p14">
      <p:transition spd="slow" p14:dur="2000" advTm="51969"/>
    </mc:Choice>
    <mc:Fallback xmlns="">
      <p:transition spd="slow" advTm="51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49"/>
                </p:tgtEl>
              </p:cMediaNode>
            </p:audio>
          </p:childTnLst>
        </p:cTn>
      </p:par>
    </p:tnLst>
    <p:bldLst>
      <p:bldP spid="5" grpId="0" animBg="1"/>
      <p:bldP spid="6" grpId="0" animBg="1"/>
      <p:bldP spid="7" grpId="0" animBg="1"/>
      <p:bldP spid="25" grpId="0" animBg="1"/>
      <p:bldP spid="26" grpId="0" animBg="1"/>
      <p:bldP spid="27" grpId="0"/>
      <p:bldP spid="28" grpId="0" animBg="1"/>
      <p:bldP spid="29" grpId="0" animBg="1"/>
      <p:bldP spid="30" grpId="0" animBg="1"/>
      <p:bldP spid="31" grpId="0"/>
      <p:bldP spid="32" grpId="0" animBg="1"/>
      <p:bldP spid="33" grpId="0" animBg="1"/>
      <p:bldP spid="38" grpId="0" animBg="1"/>
      <p:bldP spid="39"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a:extLst>
              <a:ext uri="{FF2B5EF4-FFF2-40B4-BE49-F238E27FC236}">
                <a16:creationId xmlns:a16="http://schemas.microsoft.com/office/drawing/2014/main" id="{485317B7-DE4B-7A42-AC57-929828F0E23F}"/>
              </a:ext>
            </a:extLst>
          </p:cNvPr>
          <p:cNvSpPr/>
          <p:nvPr/>
        </p:nvSpPr>
        <p:spPr>
          <a:xfrm>
            <a:off x="0" y="1874139"/>
            <a:ext cx="12181908" cy="86555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38" name="矩形 1037">
            <a:extLst>
              <a:ext uri="{FF2B5EF4-FFF2-40B4-BE49-F238E27FC236}">
                <a16:creationId xmlns:a16="http://schemas.microsoft.com/office/drawing/2014/main" id="{2330106D-0D52-F04D-8D66-06E22C34B8A3}"/>
              </a:ext>
            </a:extLst>
          </p:cNvPr>
          <p:cNvSpPr/>
          <p:nvPr/>
        </p:nvSpPr>
        <p:spPr>
          <a:xfrm>
            <a:off x="10092" y="3111993"/>
            <a:ext cx="12181908" cy="3730568"/>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5" name="标题 4">
            <a:extLst>
              <a:ext uri="{FF2B5EF4-FFF2-40B4-BE49-F238E27FC236}">
                <a16:creationId xmlns:a16="http://schemas.microsoft.com/office/drawing/2014/main" id="{3C672FDE-4408-1843-AD86-273C44CE2766}"/>
              </a:ext>
            </a:extLst>
          </p:cNvPr>
          <p:cNvSpPr>
            <a:spLocks noGrp="1"/>
          </p:cNvSpPr>
          <p:nvPr>
            <p:ph type="title"/>
          </p:nvPr>
        </p:nvSpPr>
        <p:spPr/>
        <p:txBody>
          <a:bodyPr/>
          <a:lstStyle/>
          <a:p>
            <a:r>
              <a:rPr lang="en-US" altLang="zh-CN" dirty="0"/>
              <a:t>Socker TCP Workflow</a:t>
            </a:r>
            <a:endParaRPr lang="zh-CN" altLang="en-US" dirty="0"/>
          </a:p>
        </p:txBody>
      </p:sp>
      <p:sp>
        <p:nvSpPr>
          <p:cNvPr id="4" name="灯片编号占位符 3">
            <a:extLst>
              <a:ext uri="{FF2B5EF4-FFF2-40B4-BE49-F238E27FC236}">
                <a16:creationId xmlns:a16="http://schemas.microsoft.com/office/drawing/2014/main" id="{EF2925EF-AE8E-A744-A167-168C1E2F0538}"/>
              </a:ext>
            </a:extLst>
          </p:cNvPr>
          <p:cNvSpPr>
            <a:spLocks noGrp="1"/>
          </p:cNvSpPr>
          <p:nvPr>
            <p:ph type="sldNum" sz="quarter" idx="12"/>
          </p:nvPr>
        </p:nvSpPr>
        <p:spPr/>
        <p:txBody>
          <a:bodyPr/>
          <a:lstStyle/>
          <a:p>
            <a:fld id="{EA81A8DE-0028-FA45-A50B-BC9BC168100F}" type="slidenum">
              <a:rPr lang="en-CN" smtClean="0"/>
              <a:t>20</a:t>
            </a:fld>
            <a:endParaRPr lang="en-CN"/>
          </a:p>
        </p:txBody>
      </p:sp>
      <p:graphicFrame>
        <p:nvGraphicFramePr>
          <p:cNvPr id="9" name="表格 9">
            <a:extLst>
              <a:ext uri="{FF2B5EF4-FFF2-40B4-BE49-F238E27FC236}">
                <a16:creationId xmlns:a16="http://schemas.microsoft.com/office/drawing/2014/main" id="{0A58494F-05B8-0E4C-8664-AB799F40EEEB}"/>
              </a:ext>
            </a:extLst>
          </p:cNvPr>
          <p:cNvGraphicFramePr>
            <a:graphicFrameLocks noGrp="1"/>
          </p:cNvGraphicFramePr>
          <p:nvPr>
            <p:extLst>
              <p:ext uri="{D42A27DB-BD31-4B8C-83A1-F6EECF244321}">
                <p14:modId xmlns:p14="http://schemas.microsoft.com/office/powerpoint/2010/main" val="983473262"/>
              </p:ext>
            </p:extLst>
          </p:nvPr>
        </p:nvGraphicFramePr>
        <p:xfrm>
          <a:off x="1267490" y="5684971"/>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a:t>sock*</a:t>
                      </a:r>
                      <a:endParaRPr lang="zh-CN" altLang="en-US" b="1" dirty="0"/>
                    </a:p>
                  </a:txBody>
                  <a:tcPr/>
                </a:tc>
                <a:tc>
                  <a:txBody>
                    <a:bodyPr/>
                    <a:lstStyle/>
                    <a:p>
                      <a:pPr algn="ctr"/>
                      <a:r>
                        <a:rPr lang="en-US" altLang="zh-CN" b="1" dirty="0" err="1"/>
                        <a:t>inode</a:t>
                      </a:r>
                      <a:endParaRPr lang="zh-CN" altLang="en-US" b="1" dirty="0"/>
                    </a:p>
                  </a:txBody>
                  <a:tcPr/>
                </a:tc>
                <a:extLst>
                  <a:ext uri="{0D108BD9-81ED-4DB2-BD59-A6C34878D82A}">
                    <a16:rowId xmlns:a16="http://schemas.microsoft.com/office/drawing/2014/main" val="200239149"/>
                  </a:ext>
                </a:extLst>
              </a:tr>
              <a:tr h="370840">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472589002"/>
                  </a:ext>
                </a:extLst>
              </a:tr>
            </a:tbl>
          </a:graphicData>
        </a:graphic>
      </p:graphicFrame>
      <p:graphicFrame>
        <p:nvGraphicFramePr>
          <p:cNvPr id="11" name="表格 10">
            <a:extLst>
              <a:ext uri="{FF2B5EF4-FFF2-40B4-BE49-F238E27FC236}">
                <a16:creationId xmlns:a16="http://schemas.microsoft.com/office/drawing/2014/main" id="{DEA50F89-992A-D240-A9D5-20BFCCA197F1}"/>
              </a:ext>
            </a:extLst>
          </p:cNvPr>
          <p:cNvGraphicFramePr>
            <a:graphicFrameLocks noGrp="1"/>
          </p:cNvGraphicFramePr>
          <p:nvPr>
            <p:extLst>
              <p:ext uri="{D42A27DB-BD31-4B8C-83A1-F6EECF244321}">
                <p14:modId xmlns:p14="http://schemas.microsoft.com/office/powerpoint/2010/main" val="923228386"/>
              </p:ext>
            </p:extLst>
          </p:nvPr>
        </p:nvGraphicFramePr>
        <p:xfrm>
          <a:off x="6285491" y="5666368"/>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a:t>hash</a:t>
                      </a:r>
                      <a:endParaRPr lang="zh-CN" altLang="en-US" b="1" dirty="0"/>
                    </a:p>
                  </a:txBody>
                  <a:tcPr/>
                </a:tc>
                <a:tc>
                  <a:txBody>
                    <a:bodyPr/>
                    <a:lstStyle/>
                    <a:p>
                      <a:pPr algn="ctr"/>
                      <a:r>
                        <a:rPr lang="en-US" altLang="zh-CN" b="1" dirty="0" err="1"/>
                        <a:t>inode</a:t>
                      </a:r>
                      <a:endParaRPr lang="zh-CN" altLang="en-US" b="1" dirty="0"/>
                    </a:p>
                  </a:txBody>
                  <a:tcPr/>
                </a:tc>
                <a:extLst>
                  <a:ext uri="{0D108BD9-81ED-4DB2-BD59-A6C34878D82A}">
                    <a16:rowId xmlns:a16="http://schemas.microsoft.com/office/drawing/2014/main" val="200239149"/>
                  </a:ext>
                </a:extLst>
              </a:tr>
              <a:tr h="370840">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472589002"/>
                  </a:ext>
                </a:extLst>
              </a:tr>
            </a:tbl>
          </a:graphicData>
        </a:graphic>
      </p:graphicFrame>
      <p:sp>
        <p:nvSpPr>
          <p:cNvPr id="112" name="文本框 111">
            <a:extLst>
              <a:ext uri="{FF2B5EF4-FFF2-40B4-BE49-F238E27FC236}">
                <a16:creationId xmlns:a16="http://schemas.microsoft.com/office/drawing/2014/main" id="{DB341C9C-9CAD-0143-AE05-377D8655CA88}"/>
              </a:ext>
            </a:extLst>
          </p:cNvPr>
          <p:cNvSpPr txBox="1"/>
          <p:nvPr/>
        </p:nvSpPr>
        <p:spPr>
          <a:xfrm>
            <a:off x="1744698" y="6473229"/>
            <a:ext cx="792205" cy="369332"/>
          </a:xfrm>
          <a:prstGeom prst="rect">
            <a:avLst/>
          </a:prstGeom>
          <a:noFill/>
        </p:spPr>
        <p:txBody>
          <a:bodyPr wrap="none" rtlCol="0">
            <a:spAutoFit/>
          </a:bodyPr>
          <a:lstStyle/>
          <a:p>
            <a:r>
              <a:rPr kumimoji="1" lang="en-US" altLang="zh-CN" dirty="0"/>
              <a:t>sk2ino</a:t>
            </a:r>
            <a:endParaRPr kumimoji="1" lang="zh-CN" altLang="en-US" dirty="0"/>
          </a:p>
        </p:txBody>
      </p:sp>
      <p:sp>
        <p:nvSpPr>
          <p:cNvPr id="114" name="文本框 113">
            <a:extLst>
              <a:ext uri="{FF2B5EF4-FFF2-40B4-BE49-F238E27FC236}">
                <a16:creationId xmlns:a16="http://schemas.microsoft.com/office/drawing/2014/main" id="{149E952C-AB92-A74D-8849-496AC495289D}"/>
              </a:ext>
            </a:extLst>
          </p:cNvPr>
          <p:cNvSpPr txBox="1"/>
          <p:nvPr/>
        </p:nvSpPr>
        <p:spPr>
          <a:xfrm>
            <a:off x="4234174" y="6473229"/>
            <a:ext cx="1108188" cy="369332"/>
          </a:xfrm>
          <a:prstGeom prst="rect">
            <a:avLst/>
          </a:prstGeom>
          <a:noFill/>
        </p:spPr>
        <p:txBody>
          <a:bodyPr wrap="none" rtlCol="0">
            <a:spAutoFit/>
          </a:bodyPr>
          <a:lstStyle/>
          <a:p>
            <a:r>
              <a:rPr kumimoji="1" lang="en-US" altLang="zh-CN" dirty="0"/>
              <a:t>ino2route</a:t>
            </a:r>
            <a:endParaRPr kumimoji="1" lang="zh-CN" altLang="en-US" dirty="0"/>
          </a:p>
        </p:txBody>
      </p:sp>
      <p:sp>
        <p:nvSpPr>
          <p:cNvPr id="115" name="文本框 114">
            <a:extLst>
              <a:ext uri="{FF2B5EF4-FFF2-40B4-BE49-F238E27FC236}">
                <a16:creationId xmlns:a16="http://schemas.microsoft.com/office/drawing/2014/main" id="{EE6B2C5C-6E2D-284D-88CE-1CDE63A50EB5}"/>
              </a:ext>
            </a:extLst>
          </p:cNvPr>
          <p:cNvSpPr txBox="1"/>
          <p:nvPr/>
        </p:nvSpPr>
        <p:spPr>
          <a:xfrm>
            <a:off x="6651294" y="6473229"/>
            <a:ext cx="1042273" cy="369332"/>
          </a:xfrm>
          <a:prstGeom prst="rect">
            <a:avLst/>
          </a:prstGeom>
          <a:noFill/>
        </p:spPr>
        <p:txBody>
          <a:bodyPr wrap="none" rtlCol="0">
            <a:spAutoFit/>
          </a:bodyPr>
          <a:lstStyle/>
          <a:p>
            <a:r>
              <a:rPr kumimoji="1" lang="en-US" altLang="zh-CN" dirty="0"/>
              <a:t>hash2ino</a:t>
            </a:r>
            <a:endParaRPr kumimoji="1" lang="zh-CN" altLang="en-US" dirty="0"/>
          </a:p>
        </p:txBody>
      </p:sp>
      <p:sp>
        <p:nvSpPr>
          <p:cNvPr id="1040" name="文本框 1039">
            <a:extLst>
              <a:ext uri="{FF2B5EF4-FFF2-40B4-BE49-F238E27FC236}">
                <a16:creationId xmlns:a16="http://schemas.microsoft.com/office/drawing/2014/main" id="{08F850F9-D9D8-7247-A9BC-9F13B9567BC8}"/>
              </a:ext>
            </a:extLst>
          </p:cNvPr>
          <p:cNvSpPr txBox="1"/>
          <p:nvPr/>
        </p:nvSpPr>
        <p:spPr>
          <a:xfrm>
            <a:off x="13962" y="6449940"/>
            <a:ext cx="1374735" cy="369332"/>
          </a:xfrm>
          <a:prstGeom prst="rect">
            <a:avLst/>
          </a:prstGeom>
          <a:noFill/>
        </p:spPr>
        <p:txBody>
          <a:bodyPr wrap="none" rtlCol="0">
            <a:spAutoFit/>
          </a:bodyPr>
          <a:lstStyle/>
          <a:p>
            <a:r>
              <a:rPr kumimoji="1" lang="en-US" altLang="zh-CN" dirty="0"/>
              <a:t>Kernel space</a:t>
            </a:r>
            <a:endParaRPr kumimoji="1" lang="zh-CN" altLang="en-US" dirty="0"/>
          </a:p>
        </p:txBody>
      </p:sp>
      <p:sp>
        <p:nvSpPr>
          <p:cNvPr id="148" name="文本框 147">
            <a:extLst>
              <a:ext uri="{FF2B5EF4-FFF2-40B4-BE49-F238E27FC236}">
                <a16:creationId xmlns:a16="http://schemas.microsoft.com/office/drawing/2014/main" id="{918077DB-A95C-BE4F-A93B-4FF7AB21D665}"/>
              </a:ext>
            </a:extLst>
          </p:cNvPr>
          <p:cNvSpPr txBox="1"/>
          <p:nvPr/>
        </p:nvSpPr>
        <p:spPr>
          <a:xfrm>
            <a:off x="0" y="2149780"/>
            <a:ext cx="1205779" cy="369332"/>
          </a:xfrm>
          <a:prstGeom prst="rect">
            <a:avLst/>
          </a:prstGeom>
          <a:noFill/>
        </p:spPr>
        <p:txBody>
          <a:bodyPr wrap="none" rtlCol="0">
            <a:spAutoFit/>
          </a:bodyPr>
          <a:lstStyle/>
          <a:p>
            <a:r>
              <a:rPr kumimoji="1" lang="en-US" altLang="zh-CN" dirty="0"/>
              <a:t>User space</a:t>
            </a:r>
            <a:endParaRPr kumimoji="1" lang="zh-CN" altLang="en-US" dirty="0"/>
          </a:p>
        </p:txBody>
      </p:sp>
      <p:graphicFrame>
        <p:nvGraphicFramePr>
          <p:cNvPr id="153" name="表格 152">
            <a:extLst>
              <a:ext uri="{FF2B5EF4-FFF2-40B4-BE49-F238E27FC236}">
                <a16:creationId xmlns:a16="http://schemas.microsoft.com/office/drawing/2014/main" id="{C3EC3DF2-0D6C-6A46-8F11-8B0EDBC41D8B}"/>
              </a:ext>
            </a:extLst>
          </p:cNvPr>
          <p:cNvGraphicFramePr>
            <a:graphicFrameLocks noGrp="1"/>
          </p:cNvGraphicFramePr>
          <p:nvPr>
            <p:extLst>
              <p:ext uri="{D42A27DB-BD31-4B8C-83A1-F6EECF244321}">
                <p14:modId xmlns:p14="http://schemas.microsoft.com/office/powerpoint/2010/main" val="3350270581"/>
              </p:ext>
            </p:extLst>
          </p:nvPr>
        </p:nvGraphicFramePr>
        <p:xfrm>
          <a:off x="3756965" y="5670514"/>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err="1"/>
                        <a:t>inode</a:t>
                      </a:r>
                      <a:endParaRPr lang="zh-CN" altLang="en-US" b="1" dirty="0"/>
                    </a:p>
                  </a:txBody>
                  <a:tcPr/>
                </a:tc>
                <a:tc>
                  <a:txBody>
                    <a:bodyPr/>
                    <a:lstStyle/>
                    <a:p>
                      <a:pPr algn="ctr"/>
                      <a:r>
                        <a:rPr lang="en-US" altLang="zh-CN" b="1" dirty="0"/>
                        <a:t>route</a:t>
                      </a:r>
                      <a:endParaRPr lang="zh-CN" altLang="en-US" b="1" dirty="0"/>
                    </a:p>
                  </a:txBody>
                  <a:tcPr/>
                </a:tc>
                <a:extLst>
                  <a:ext uri="{0D108BD9-81ED-4DB2-BD59-A6C34878D82A}">
                    <a16:rowId xmlns:a16="http://schemas.microsoft.com/office/drawing/2014/main" val="200239149"/>
                  </a:ext>
                </a:extLst>
              </a:tr>
              <a:tr h="370840">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472589002"/>
                  </a:ext>
                </a:extLst>
              </a:tr>
            </a:tbl>
          </a:graphicData>
        </a:graphic>
      </p:graphicFrame>
      <p:sp>
        <p:nvSpPr>
          <p:cNvPr id="154" name="矩形 153">
            <a:extLst>
              <a:ext uri="{FF2B5EF4-FFF2-40B4-BE49-F238E27FC236}">
                <a16:creationId xmlns:a16="http://schemas.microsoft.com/office/drawing/2014/main" id="{0491A694-158C-B14E-A954-9CA6EF6FBD25}"/>
              </a:ext>
            </a:extLst>
          </p:cNvPr>
          <p:cNvSpPr/>
          <p:nvPr/>
        </p:nvSpPr>
        <p:spPr>
          <a:xfrm>
            <a:off x="1542151" y="2011311"/>
            <a:ext cx="1197301"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socker(NF)</a:t>
            </a:r>
            <a:endParaRPr kumimoji="1" lang="zh-CN" altLang="en-US" dirty="0"/>
          </a:p>
        </p:txBody>
      </p:sp>
      <p:cxnSp>
        <p:nvCxnSpPr>
          <p:cNvPr id="155" name="直线箭头连接符 154">
            <a:extLst>
              <a:ext uri="{FF2B5EF4-FFF2-40B4-BE49-F238E27FC236}">
                <a16:creationId xmlns:a16="http://schemas.microsoft.com/office/drawing/2014/main" id="{C1EA35A5-51E3-A342-8628-C92284E2B501}"/>
              </a:ext>
            </a:extLst>
          </p:cNvPr>
          <p:cNvCxnSpPr>
            <a:cxnSpLocks/>
          </p:cNvCxnSpPr>
          <p:nvPr/>
        </p:nvCxnSpPr>
        <p:spPr>
          <a:xfrm>
            <a:off x="2140802" y="2620778"/>
            <a:ext cx="4834" cy="7460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6" name="文本框 155">
            <a:extLst>
              <a:ext uri="{FF2B5EF4-FFF2-40B4-BE49-F238E27FC236}">
                <a16:creationId xmlns:a16="http://schemas.microsoft.com/office/drawing/2014/main" id="{3925A494-4CC7-6743-8DDD-ABB1FAB65BD1}"/>
              </a:ext>
            </a:extLst>
          </p:cNvPr>
          <p:cNvSpPr txBox="1"/>
          <p:nvPr/>
        </p:nvSpPr>
        <p:spPr>
          <a:xfrm>
            <a:off x="611994" y="2694832"/>
            <a:ext cx="1546705" cy="369332"/>
          </a:xfrm>
          <a:prstGeom prst="rect">
            <a:avLst/>
          </a:prstGeom>
          <a:noFill/>
        </p:spPr>
        <p:txBody>
          <a:bodyPr wrap="none" rtlCol="0">
            <a:spAutoFit/>
          </a:bodyPr>
          <a:lstStyle/>
          <a:p>
            <a:r>
              <a:rPr kumimoji="1" lang="en-US" altLang="zh-CN" dirty="0"/>
              <a:t>__</a:t>
            </a:r>
            <a:r>
              <a:rPr kumimoji="1" lang="en-US" altLang="zh-CN" dirty="0" err="1"/>
              <a:t>sys_socket</a:t>
            </a:r>
            <a:r>
              <a:rPr kumimoji="1" lang="en-US" altLang="zh-CN" dirty="0"/>
              <a:t>()</a:t>
            </a:r>
            <a:endParaRPr kumimoji="1" lang="zh-CN" altLang="en-US" dirty="0"/>
          </a:p>
        </p:txBody>
      </p:sp>
      <p:sp>
        <p:nvSpPr>
          <p:cNvPr id="157" name="矩形 156">
            <a:extLst>
              <a:ext uri="{FF2B5EF4-FFF2-40B4-BE49-F238E27FC236}">
                <a16:creationId xmlns:a16="http://schemas.microsoft.com/office/drawing/2014/main" id="{669C11AC-5CBC-3A48-96A8-20A41334FC17}"/>
              </a:ext>
            </a:extLst>
          </p:cNvPr>
          <p:cNvSpPr/>
          <p:nvPr/>
        </p:nvSpPr>
        <p:spPr>
          <a:xfrm>
            <a:off x="837987" y="3366818"/>
            <a:ext cx="2615297" cy="55273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err="1"/>
              <a:t>kprobe:sock_alloc_file</a:t>
            </a:r>
            <a:r>
              <a:rPr kumimoji="1" lang="en-US" altLang="zh-CN" dirty="0"/>
              <a:t>(</a:t>
            </a:r>
          </a:p>
          <a:p>
            <a:pPr algn="ctr"/>
            <a:r>
              <a:rPr kumimoji="1" lang="en-US" altLang="zh-CN" dirty="0"/>
              <a:t>struct socket *sock)</a:t>
            </a:r>
            <a:endParaRPr kumimoji="1" lang="zh-CN" altLang="en-US" dirty="0"/>
          </a:p>
        </p:txBody>
      </p:sp>
      <p:sp>
        <p:nvSpPr>
          <p:cNvPr id="158" name="矩形 157">
            <a:extLst>
              <a:ext uri="{FF2B5EF4-FFF2-40B4-BE49-F238E27FC236}">
                <a16:creationId xmlns:a16="http://schemas.microsoft.com/office/drawing/2014/main" id="{CCEF48C2-3646-4B48-B35B-7FABC62664BC}"/>
              </a:ext>
            </a:extLst>
          </p:cNvPr>
          <p:cNvSpPr/>
          <p:nvPr/>
        </p:nvSpPr>
        <p:spPr>
          <a:xfrm>
            <a:off x="837987" y="3917450"/>
            <a:ext cx="2615292" cy="121914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9" name="矩形 158">
            <a:extLst>
              <a:ext uri="{FF2B5EF4-FFF2-40B4-BE49-F238E27FC236}">
                <a16:creationId xmlns:a16="http://schemas.microsoft.com/office/drawing/2014/main" id="{868B1937-F71C-1A48-9829-D80CDDE63E56}"/>
              </a:ext>
            </a:extLst>
          </p:cNvPr>
          <p:cNvSpPr/>
          <p:nvPr/>
        </p:nvSpPr>
        <p:spPr>
          <a:xfrm>
            <a:off x="991701" y="4073445"/>
            <a:ext cx="2333999" cy="455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sp</a:t>
            </a:r>
            <a:r>
              <a:rPr kumimoji="1" lang="en-US" altLang="zh-CN" dirty="0"/>
              <a:t>=sock-&gt;</a:t>
            </a:r>
            <a:r>
              <a:rPr kumimoji="1" lang="en-US" altLang="zh-CN" dirty="0" err="1"/>
              <a:t>sk</a:t>
            </a:r>
            <a:endParaRPr kumimoji="1" lang="zh-CN" altLang="en-US" dirty="0"/>
          </a:p>
        </p:txBody>
      </p:sp>
      <p:sp>
        <p:nvSpPr>
          <p:cNvPr id="160" name="矩形 159">
            <a:extLst>
              <a:ext uri="{FF2B5EF4-FFF2-40B4-BE49-F238E27FC236}">
                <a16:creationId xmlns:a16="http://schemas.microsoft.com/office/drawing/2014/main" id="{EB4CD009-442A-5741-86FF-FD2229B4762D}"/>
              </a:ext>
            </a:extLst>
          </p:cNvPr>
          <p:cNvSpPr/>
          <p:nvPr/>
        </p:nvSpPr>
        <p:spPr>
          <a:xfrm>
            <a:off x="991699" y="4655582"/>
            <a:ext cx="2334001" cy="41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ino</a:t>
            </a:r>
            <a:r>
              <a:rPr kumimoji="1" lang="en-US" altLang="zh-CN" dirty="0"/>
              <a:t>=SOCK_INODE(sock)</a:t>
            </a:r>
            <a:endParaRPr kumimoji="1" lang="zh-CN" altLang="en-US" dirty="0"/>
          </a:p>
        </p:txBody>
      </p:sp>
      <p:pic>
        <p:nvPicPr>
          <p:cNvPr id="161" name="Picture 2" descr="eBPF - Introduction, Tutorials &amp;amp; Community Resources">
            <a:extLst>
              <a:ext uri="{FF2B5EF4-FFF2-40B4-BE49-F238E27FC236}">
                <a16:creationId xmlns:a16="http://schemas.microsoft.com/office/drawing/2014/main" id="{F891A127-3F17-0F4E-950D-8949547AA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2" y="3513084"/>
            <a:ext cx="829981" cy="289029"/>
          </a:xfrm>
          <a:prstGeom prst="rect">
            <a:avLst/>
          </a:prstGeom>
          <a:noFill/>
          <a:extLst>
            <a:ext uri="{909E8E84-426E-40DD-AFC4-6F175D3DCCD1}">
              <a14:hiddenFill xmlns:a14="http://schemas.microsoft.com/office/drawing/2010/main">
                <a:solidFill>
                  <a:srgbClr val="FFFFFF"/>
                </a:solidFill>
              </a14:hiddenFill>
            </a:ext>
          </a:extLst>
        </p:spPr>
      </p:pic>
      <p:pic>
        <p:nvPicPr>
          <p:cNvPr id="1046" name="音频 1045">
            <a:hlinkClick r:id="" action="ppaction://media"/>
            <a:extLst>
              <a:ext uri="{FF2B5EF4-FFF2-40B4-BE49-F238E27FC236}">
                <a16:creationId xmlns:a16="http://schemas.microsoft.com/office/drawing/2014/main" id="{E0282F74-CAFD-5749-A8AE-96DBEA5AEF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062254109"/>
      </p:ext>
    </p:extLst>
  </p:cSld>
  <p:clrMapOvr>
    <a:masterClrMapping/>
  </p:clrMapOvr>
  <mc:AlternateContent xmlns:mc="http://schemas.openxmlformats.org/markup-compatibility/2006" xmlns:p14="http://schemas.microsoft.com/office/powerpoint/2010/main">
    <mc:Choice Requires="p14">
      <p:transition spd="slow" p14:dur="2000" advTm="50217"/>
    </mc:Choice>
    <mc:Fallback xmlns="">
      <p:transition spd="slow" advTm="50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046"/>
                </p:tgtEl>
              </p:cMediaNode>
            </p:audio>
          </p:childTnLst>
        </p:cTn>
      </p:par>
    </p:tnLst>
    <p:bldLst>
      <p:bldP spid="112" grpId="0"/>
      <p:bldP spid="114" grpId="0"/>
      <p:bldP spid="115" grpId="0"/>
      <p:bldP spid="154" grpId="0" animBg="1"/>
      <p:bldP spid="156" grpId="0"/>
      <p:bldP spid="157" grpId="0" animBg="1"/>
      <p:bldP spid="158" grpId="0" animBg="1"/>
      <p:bldP spid="159" grpId="0" animBg="1"/>
      <p:bldP spid="1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a:extLst>
              <a:ext uri="{FF2B5EF4-FFF2-40B4-BE49-F238E27FC236}">
                <a16:creationId xmlns:a16="http://schemas.microsoft.com/office/drawing/2014/main" id="{485317B7-DE4B-7A42-AC57-929828F0E23F}"/>
              </a:ext>
            </a:extLst>
          </p:cNvPr>
          <p:cNvSpPr/>
          <p:nvPr/>
        </p:nvSpPr>
        <p:spPr>
          <a:xfrm>
            <a:off x="0" y="1874139"/>
            <a:ext cx="12181908" cy="86555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38" name="矩形 1037">
            <a:extLst>
              <a:ext uri="{FF2B5EF4-FFF2-40B4-BE49-F238E27FC236}">
                <a16:creationId xmlns:a16="http://schemas.microsoft.com/office/drawing/2014/main" id="{2330106D-0D52-F04D-8D66-06E22C34B8A3}"/>
              </a:ext>
            </a:extLst>
          </p:cNvPr>
          <p:cNvSpPr/>
          <p:nvPr/>
        </p:nvSpPr>
        <p:spPr>
          <a:xfrm>
            <a:off x="10092" y="3111993"/>
            <a:ext cx="12181908" cy="3730568"/>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5" name="标题 4">
            <a:extLst>
              <a:ext uri="{FF2B5EF4-FFF2-40B4-BE49-F238E27FC236}">
                <a16:creationId xmlns:a16="http://schemas.microsoft.com/office/drawing/2014/main" id="{3C672FDE-4408-1843-AD86-273C44CE2766}"/>
              </a:ext>
            </a:extLst>
          </p:cNvPr>
          <p:cNvSpPr>
            <a:spLocks noGrp="1"/>
          </p:cNvSpPr>
          <p:nvPr>
            <p:ph type="title"/>
          </p:nvPr>
        </p:nvSpPr>
        <p:spPr/>
        <p:txBody>
          <a:bodyPr/>
          <a:lstStyle/>
          <a:p>
            <a:r>
              <a:rPr lang="en-US" altLang="zh-CN" dirty="0"/>
              <a:t>Socker TCP Workflow</a:t>
            </a:r>
            <a:endParaRPr lang="zh-CN" altLang="en-US" dirty="0"/>
          </a:p>
        </p:txBody>
      </p:sp>
      <p:sp>
        <p:nvSpPr>
          <p:cNvPr id="4" name="灯片编号占位符 3">
            <a:extLst>
              <a:ext uri="{FF2B5EF4-FFF2-40B4-BE49-F238E27FC236}">
                <a16:creationId xmlns:a16="http://schemas.microsoft.com/office/drawing/2014/main" id="{EF2925EF-AE8E-A744-A167-168C1E2F0538}"/>
              </a:ext>
            </a:extLst>
          </p:cNvPr>
          <p:cNvSpPr>
            <a:spLocks noGrp="1"/>
          </p:cNvSpPr>
          <p:nvPr>
            <p:ph type="sldNum" sz="quarter" idx="12"/>
          </p:nvPr>
        </p:nvSpPr>
        <p:spPr/>
        <p:txBody>
          <a:bodyPr/>
          <a:lstStyle/>
          <a:p>
            <a:fld id="{EA81A8DE-0028-FA45-A50B-BC9BC168100F}" type="slidenum">
              <a:rPr lang="en-CN" smtClean="0"/>
              <a:t>21</a:t>
            </a:fld>
            <a:endParaRPr lang="en-CN"/>
          </a:p>
        </p:txBody>
      </p:sp>
      <p:graphicFrame>
        <p:nvGraphicFramePr>
          <p:cNvPr id="9" name="表格 9">
            <a:extLst>
              <a:ext uri="{FF2B5EF4-FFF2-40B4-BE49-F238E27FC236}">
                <a16:creationId xmlns:a16="http://schemas.microsoft.com/office/drawing/2014/main" id="{0A58494F-05B8-0E4C-8664-AB799F40EEEB}"/>
              </a:ext>
            </a:extLst>
          </p:cNvPr>
          <p:cNvGraphicFramePr>
            <a:graphicFrameLocks noGrp="1"/>
          </p:cNvGraphicFramePr>
          <p:nvPr>
            <p:extLst>
              <p:ext uri="{D42A27DB-BD31-4B8C-83A1-F6EECF244321}">
                <p14:modId xmlns:p14="http://schemas.microsoft.com/office/powerpoint/2010/main" val="1767118221"/>
              </p:ext>
            </p:extLst>
          </p:nvPr>
        </p:nvGraphicFramePr>
        <p:xfrm>
          <a:off x="1267490" y="5684971"/>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a:t>sock*</a:t>
                      </a:r>
                      <a:endParaRPr lang="zh-CN" altLang="en-US" b="1" dirty="0"/>
                    </a:p>
                  </a:txBody>
                  <a:tcPr/>
                </a:tc>
                <a:tc>
                  <a:txBody>
                    <a:bodyPr/>
                    <a:lstStyle/>
                    <a:p>
                      <a:pPr algn="ctr"/>
                      <a:r>
                        <a:rPr lang="en-US" altLang="zh-CN" b="1" dirty="0" err="1"/>
                        <a:t>inode</a:t>
                      </a:r>
                      <a:endParaRPr lang="zh-CN" altLang="en-US" b="1" dirty="0"/>
                    </a:p>
                  </a:txBody>
                  <a:tcPr/>
                </a:tc>
                <a:extLst>
                  <a:ext uri="{0D108BD9-81ED-4DB2-BD59-A6C34878D82A}">
                    <a16:rowId xmlns:a16="http://schemas.microsoft.com/office/drawing/2014/main" val="200239149"/>
                  </a:ext>
                </a:extLst>
              </a:tr>
              <a:tr h="370840">
                <a:tc>
                  <a:txBody>
                    <a:bodyPr/>
                    <a:lstStyle/>
                    <a:p>
                      <a:pPr algn="ctr"/>
                      <a:r>
                        <a:rPr lang="en-US" altLang="zh-CN" dirty="0" err="1"/>
                        <a:t>sp</a:t>
                      </a:r>
                      <a:endParaRPr lang="zh-CN" altLang="en-US" dirty="0"/>
                    </a:p>
                  </a:txBody>
                  <a:tcPr/>
                </a:tc>
                <a:tc>
                  <a:txBody>
                    <a:bodyPr/>
                    <a:lstStyle/>
                    <a:p>
                      <a:pPr algn="ctr"/>
                      <a:r>
                        <a:rPr lang="en-US" altLang="zh-CN" dirty="0" err="1"/>
                        <a:t>ino</a:t>
                      </a:r>
                      <a:endParaRPr lang="zh-CN" altLang="en-US" dirty="0"/>
                    </a:p>
                  </a:txBody>
                  <a:tcPr/>
                </a:tc>
                <a:extLst>
                  <a:ext uri="{0D108BD9-81ED-4DB2-BD59-A6C34878D82A}">
                    <a16:rowId xmlns:a16="http://schemas.microsoft.com/office/drawing/2014/main" val="472589002"/>
                  </a:ext>
                </a:extLst>
              </a:tr>
            </a:tbl>
          </a:graphicData>
        </a:graphic>
      </p:graphicFrame>
      <p:graphicFrame>
        <p:nvGraphicFramePr>
          <p:cNvPr id="11" name="表格 10">
            <a:extLst>
              <a:ext uri="{FF2B5EF4-FFF2-40B4-BE49-F238E27FC236}">
                <a16:creationId xmlns:a16="http://schemas.microsoft.com/office/drawing/2014/main" id="{DEA50F89-992A-D240-A9D5-20BFCCA197F1}"/>
              </a:ext>
            </a:extLst>
          </p:cNvPr>
          <p:cNvGraphicFramePr>
            <a:graphicFrameLocks noGrp="1"/>
          </p:cNvGraphicFramePr>
          <p:nvPr/>
        </p:nvGraphicFramePr>
        <p:xfrm>
          <a:off x="6285491" y="5666368"/>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a:t>hash</a:t>
                      </a:r>
                      <a:endParaRPr lang="zh-CN" altLang="en-US" b="1" dirty="0"/>
                    </a:p>
                  </a:txBody>
                  <a:tcPr/>
                </a:tc>
                <a:tc>
                  <a:txBody>
                    <a:bodyPr/>
                    <a:lstStyle/>
                    <a:p>
                      <a:pPr algn="ctr"/>
                      <a:r>
                        <a:rPr lang="en-US" altLang="zh-CN" b="1" dirty="0" err="1"/>
                        <a:t>inode</a:t>
                      </a:r>
                      <a:endParaRPr lang="zh-CN" altLang="en-US" b="1" dirty="0"/>
                    </a:p>
                  </a:txBody>
                  <a:tcPr/>
                </a:tc>
                <a:extLst>
                  <a:ext uri="{0D108BD9-81ED-4DB2-BD59-A6C34878D82A}">
                    <a16:rowId xmlns:a16="http://schemas.microsoft.com/office/drawing/2014/main" val="200239149"/>
                  </a:ext>
                </a:extLst>
              </a:tr>
              <a:tr h="370840">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472589002"/>
                  </a:ext>
                </a:extLst>
              </a:tr>
            </a:tbl>
          </a:graphicData>
        </a:graphic>
      </p:graphicFrame>
      <p:sp>
        <p:nvSpPr>
          <p:cNvPr id="112" name="文本框 111">
            <a:extLst>
              <a:ext uri="{FF2B5EF4-FFF2-40B4-BE49-F238E27FC236}">
                <a16:creationId xmlns:a16="http://schemas.microsoft.com/office/drawing/2014/main" id="{DB341C9C-9CAD-0143-AE05-377D8655CA88}"/>
              </a:ext>
            </a:extLst>
          </p:cNvPr>
          <p:cNvSpPr txBox="1"/>
          <p:nvPr/>
        </p:nvSpPr>
        <p:spPr>
          <a:xfrm>
            <a:off x="1744698" y="6473229"/>
            <a:ext cx="792205" cy="369332"/>
          </a:xfrm>
          <a:prstGeom prst="rect">
            <a:avLst/>
          </a:prstGeom>
          <a:noFill/>
        </p:spPr>
        <p:txBody>
          <a:bodyPr wrap="none" rtlCol="0">
            <a:spAutoFit/>
          </a:bodyPr>
          <a:lstStyle/>
          <a:p>
            <a:r>
              <a:rPr kumimoji="1" lang="en-US" altLang="zh-CN" dirty="0"/>
              <a:t>sk2ino</a:t>
            </a:r>
            <a:endParaRPr kumimoji="1" lang="zh-CN" altLang="en-US" dirty="0"/>
          </a:p>
        </p:txBody>
      </p:sp>
      <p:sp>
        <p:nvSpPr>
          <p:cNvPr id="114" name="文本框 113">
            <a:extLst>
              <a:ext uri="{FF2B5EF4-FFF2-40B4-BE49-F238E27FC236}">
                <a16:creationId xmlns:a16="http://schemas.microsoft.com/office/drawing/2014/main" id="{149E952C-AB92-A74D-8849-496AC495289D}"/>
              </a:ext>
            </a:extLst>
          </p:cNvPr>
          <p:cNvSpPr txBox="1"/>
          <p:nvPr/>
        </p:nvSpPr>
        <p:spPr>
          <a:xfrm>
            <a:off x="4234174" y="6473229"/>
            <a:ext cx="1108188" cy="369332"/>
          </a:xfrm>
          <a:prstGeom prst="rect">
            <a:avLst/>
          </a:prstGeom>
          <a:noFill/>
        </p:spPr>
        <p:txBody>
          <a:bodyPr wrap="none" rtlCol="0">
            <a:spAutoFit/>
          </a:bodyPr>
          <a:lstStyle/>
          <a:p>
            <a:r>
              <a:rPr kumimoji="1" lang="en-US" altLang="zh-CN" dirty="0"/>
              <a:t>ino2route</a:t>
            </a:r>
            <a:endParaRPr kumimoji="1" lang="zh-CN" altLang="en-US" dirty="0"/>
          </a:p>
        </p:txBody>
      </p:sp>
      <p:sp>
        <p:nvSpPr>
          <p:cNvPr id="115" name="文本框 114">
            <a:extLst>
              <a:ext uri="{FF2B5EF4-FFF2-40B4-BE49-F238E27FC236}">
                <a16:creationId xmlns:a16="http://schemas.microsoft.com/office/drawing/2014/main" id="{EE6B2C5C-6E2D-284D-88CE-1CDE63A50EB5}"/>
              </a:ext>
            </a:extLst>
          </p:cNvPr>
          <p:cNvSpPr txBox="1"/>
          <p:nvPr/>
        </p:nvSpPr>
        <p:spPr>
          <a:xfrm>
            <a:off x="6651294" y="6473229"/>
            <a:ext cx="1042273" cy="369332"/>
          </a:xfrm>
          <a:prstGeom prst="rect">
            <a:avLst/>
          </a:prstGeom>
          <a:noFill/>
        </p:spPr>
        <p:txBody>
          <a:bodyPr wrap="none" rtlCol="0">
            <a:spAutoFit/>
          </a:bodyPr>
          <a:lstStyle/>
          <a:p>
            <a:r>
              <a:rPr kumimoji="1" lang="en-US" altLang="zh-CN" dirty="0"/>
              <a:t>hash2ino</a:t>
            </a:r>
            <a:endParaRPr kumimoji="1" lang="zh-CN" altLang="en-US" dirty="0"/>
          </a:p>
        </p:txBody>
      </p:sp>
      <p:sp>
        <p:nvSpPr>
          <p:cNvPr id="1040" name="文本框 1039">
            <a:extLst>
              <a:ext uri="{FF2B5EF4-FFF2-40B4-BE49-F238E27FC236}">
                <a16:creationId xmlns:a16="http://schemas.microsoft.com/office/drawing/2014/main" id="{08F850F9-D9D8-7247-A9BC-9F13B9567BC8}"/>
              </a:ext>
            </a:extLst>
          </p:cNvPr>
          <p:cNvSpPr txBox="1"/>
          <p:nvPr/>
        </p:nvSpPr>
        <p:spPr>
          <a:xfrm>
            <a:off x="13962" y="6449940"/>
            <a:ext cx="1374735" cy="369332"/>
          </a:xfrm>
          <a:prstGeom prst="rect">
            <a:avLst/>
          </a:prstGeom>
          <a:noFill/>
        </p:spPr>
        <p:txBody>
          <a:bodyPr wrap="none" rtlCol="0">
            <a:spAutoFit/>
          </a:bodyPr>
          <a:lstStyle/>
          <a:p>
            <a:r>
              <a:rPr kumimoji="1" lang="en-US" altLang="zh-CN" dirty="0"/>
              <a:t>Kernel space</a:t>
            </a:r>
            <a:endParaRPr kumimoji="1" lang="zh-CN" altLang="en-US" dirty="0"/>
          </a:p>
        </p:txBody>
      </p:sp>
      <p:sp>
        <p:nvSpPr>
          <p:cNvPr id="148" name="文本框 147">
            <a:extLst>
              <a:ext uri="{FF2B5EF4-FFF2-40B4-BE49-F238E27FC236}">
                <a16:creationId xmlns:a16="http://schemas.microsoft.com/office/drawing/2014/main" id="{918077DB-A95C-BE4F-A93B-4FF7AB21D665}"/>
              </a:ext>
            </a:extLst>
          </p:cNvPr>
          <p:cNvSpPr txBox="1"/>
          <p:nvPr/>
        </p:nvSpPr>
        <p:spPr>
          <a:xfrm>
            <a:off x="0" y="2149780"/>
            <a:ext cx="1205779" cy="369332"/>
          </a:xfrm>
          <a:prstGeom prst="rect">
            <a:avLst/>
          </a:prstGeom>
          <a:noFill/>
        </p:spPr>
        <p:txBody>
          <a:bodyPr wrap="none" rtlCol="0">
            <a:spAutoFit/>
          </a:bodyPr>
          <a:lstStyle/>
          <a:p>
            <a:r>
              <a:rPr kumimoji="1" lang="en-US" altLang="zh-CN" dirty="0"/>
              <a:t>User space</a:t>
            </a:r>
            <a:endParaRPr kumimoji="1" lang="zh-CN" altLang="en-US" dirty="0"/>
          </a:p>
        </p:txBody>
      </p:sp>
      <p:graphicFrame>
        <p:nvGraphicFramePr>
          <p:cNvPr id="153" name="表格 152">
            <a:extLst>
              <a:ext uri="{FF2B5EF4-FFF2-40B4-BE49-F238E27FC236}">
                <a16:creationId xmlns:a16="http://schemas.microsoft.com/office/drawing/2014/main" id="{C3EC3DF2-0D6C-6A46-8F11-8B0EDBC41D8B}"/>
              </a:ext>
            </a:extLst>
          </p:cNvPr>
          <p:cNvGraphicFramePr>
            <a:graphicFrameLocks noGrp="1"/>
          </p:cNvGraphicFramePr>
          <p:nvPr/>
        </p:nvGraphicFramePr>
        <p:xfrm>
          <a:off x="3756965" y="5670514"/>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err="1"/>
                        <a:t>inode</a:t>
                      </a:r>
                      <a:endParaRPr lang="zh-CN" altLang="en-US" b="1" dirty="0"/>
                    </a:p>
                  </a:txBody>
                  <a:tcPr/>
                </a:tc>
                <a:tc>
                  <a:txBody>
                    <a:bodyPr/>
                    <a:lstStyle/>
                    <a:p>
                      <a:pPr algn="ctr"/>
                      <a:r>
                        <a:rPr lang="en-US" altLang="zh-CN" b="1" dirty="0"/>
                        <a:t>route</a:t>
                      </a:r>
                      <a:endParaRPr lang="zh-CN" altLang="en-US" b="1" dirty="0"/>
                    </a:p>
                  </a:txBody>
                  <a:tcPr/>
                </a:tc>
                <a:extLst>
                  <a:ext uri="{0D108BD9-81ED-4DB2-BD59-A6C34878D82A}">
                    <a16:rowId xmlns:a16="http://schemas.microsoft.com/office/drawing/2014/main" val="200239149"/>
                  </a:ext>
                </a:extLst>
              </a:tr>
              <a:tr h="370840">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472589002"/>
                  </a:ext>
                </a:extLst>
              </a:tr>
            </a:tbl>
          </a:graphicData>
        </a:graphic>
      </p:graphicFrame>
      <p:sp>
        <p:nvSpPr>
          <p:cNvPr id="154" name="矩形 153">
            <a:extLst>
              <a:ext uri="{FF2B5EF4-FFF2-40B4-BE49-F238E27FC236}">
                <a16:creationId xmlns:a16="http://schemas.microsoft.com/office/drawing/2014/main" id="{0491A694-158C-B14E-A954-9CA6EF6FBD25}"/>
              </a:ext>
            </a:extLst>
          </p:cNvPr>
          <p:cNvSpPr/>
          <p:nvPr/>
        </p:nvSpPr>
        <p:spPr>
          <a:xfrm>
            <a:off x="1542151" y="2011311"/>
            <a:ext cx="1197301"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socker(NF)</a:t>
            </a:r>
            <a:endParaRPr kumimoji="1" lang="zh-CN" altLang="en-US" dirty="0"/>
          </a:p>
        </p:txBody>
      </p:sp>
      <p:cxnSp>
        <p:nvCxnSpPr>
          <p:cNvPr id="155" name="直线箭头连接符 154">
            <a:extLst>
              <a:ext uri="{FF2B5EF4-FFF2-40B4-BE49-F238E27FC236}">
                <a16:creationId xmlns:a16="http://schemas.microsoft.com/office/drawing/2014/main" id="{C1EA35A5-51E3-A342-8628-C92284E2B501}"/>
              </a:ext>
            </a:extLst>
          </p:cNvPr>
          <p:cNvCxnSpPr>
            <a:cxnSpLocks/>
          </p:cNvCxnSpPr>
          <p:nvPr/>
        </p:nvCxnSpPr>
        <p:spPr>
          <a:xfrm>
            <a:off x="2140802" y="2620778"/>
            <a:ext cx="4834" cy="7460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6" name="文本框 155">
            <a:extLst>
              <a:ext uri="{FF2B5EF4-FFF2-40B4-BE49-F238E27FC236}">
                <a16:creationId xmlns:a16="http://schemas.microsoft.com/office/drawing/2014/main" id="{3925A494-4CC7-6743-8DDD-ABB1FAB65BD1}"/>
              </a:ext>
            </a:extLst>
          </p:cNvPr>
          <p:cNvSpPr txBox="1"/>
          <p:nvPr/>
        </p:nvSpPr>
        <p:spPr>
          <a:xfrm>
            <a:off x="611994" y="2694832"/>
            <a:ext cx="1546705" cy="369332"/>
          </a:xfrm>
          <a:prstGeom prst="rect">
            <a:avLst/>
          </a:prstGeom>
          <a:noFill/>
        </p:spPr>
        <p:txBody>
          <a:bodyPr wrap="none" rtlCol="0">
            <a:spAutoFit/>
          </a:bodyPr>
          <a:lstStyle/>
          <a:p>
            <a:r>
              <a:rPr kumimoji="1" lang="en-US" altLang="zh-CN" dirty="0"/>
              <a:t>__</a:t>
            </a:r>
            <a:r>
              <a:rPr kumimoji="1" lang="en-US" altLang="zh-CN" dirty="0" err="1"/>
              <a:t>sys_socket</a:t>
            </a:r>
            <a:r>
              <a:rPr kumimoji="1" lang="en-US" altLang="zh-CN" dirty="0"/>
              <a:t>()</a:t>
            </a:r>
            <a:endParaRPr kumimoji="1" lang="zh-CN" altLang="en-US" dirty="0"/>
          </a:p>
        </p:txBody>
      </p:sp>
      <p:sp>
        <p:nvSpPr>
          <p:cNvPr id="157" name="矩形 156">
            <a:extLst>
              <a:ext uri="{FF2B5EF4-FFF2-40B4-BE49-F238E27FC236}">
                <a16:creationId xmlns:a16="http://schemas.microsoft.com/office/drawing/2014/main" id="{669C11AC-5CBC-3A48-96A8-20A41334FC17}"/>
              </a:ext>
            </a:extLst>
          </p:cNvPr>
          <p:cNvSpPr/>
          <p:nvPr/>
        </p:nvSpPr>
        <p:spPr>
          <a:xfrm>
            <a:off x="837987" y="3366818"/>
            <a:ext cx="2615297" cy="55273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err="1"/>
              <a:t>kprobe:sock_alloc_file</a:t>
            </a:r>
            <a:r>
              <a:rPr kumimoji="1" lang="en-US" altLang="zh-CN" dirty="0"/>
              <a:t>(</a:t>
            </a:r>
          </a:p>
          <a:p>
            <a:pPr algn="ctr"/>
            <a:r>
              <a:rPr kumimoji="1" lang="en-US" altLang="zh-CN" dirty="0"/>
              <a:t>struct socket *sock)</a:t>
            </a:r>
            <a:endParaRPr kumimoji="1" lang="zh-CN" altLang="en-US" dirty="0"/>
          </a:p>
        </p:txBody>
      </p:sp>
      <p:sp>
        <p:nvSpPr>
          <p:cNvPr id="158" name="矩形 157">
            <a:extLst>
              <a:ext uri="{FF2B5EF4-FFF2-40B4-BE49-F238E27FC236}">
                <a16:creationId xmlns:a16="http://schemas.microsoft.com/office/drawing/2014/main" id="{CCEF48C2-3646-4B48-B35B-7FABC62664BC}"/>
              </a:ext>
            </a:extLst>
          </p:cNvPr>
          <p:cNvSpPr/>
          <p:nvPr/>
        </p:nvSpPr>
        <p:spPr>
          <a:xfrm>
            <a:off x="837987" y="3917450"/>
            <a:ext cx="2615292" cy="121914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9" name="矩形 158">
            <a:extLst>
              <a:ext uri="{FF2B5EF4-FFF2-40B4-BE49-F238E27FC236}">
                <a16:creationId xmlns:a16="http://schemas.microsoft.com/office/drawing/2014/main" id="{868B1937-F71C-1A48-9829-D80CDDE63E56}"/>
              </a:ext>
            </a:extLst>
          </p:cNvPr>
          <p:cNvSpPr/>
          <p:nvPr/>
        </p:nvSpPr>
        <p:spPr>
          <a:xfrm>
            <a:off x="991701" y="4073445"/>
            <a:ext cx="2333999" cy="455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sp</a:t>
            </a:r>
            <a:r>
              <a:rPr kumimoji="1" lang="en-US" altLang="zh-CN" dirty="0"/>
              <a:t>=sock-&gt;</a:t>
            </a:r>
            <a:r>
              <a:rPr kumimoji="1" lang="en-US" altLang="zh-CN" dirty="0" err="1"/>
              <a:t>sk</a:t>
            </a:r>
            <a:endParaRPr kumimoji="1" lang="zh-CN" altLang="en-US" dirty="0"/>
          </a:p>
        </p:txBody>
      </p:sp>
      <p:sp>
        <p:nvSpPr>
          <p:cNvPr id="160" name="矩形 159">
            <a:extLst>
              <a:ext uri="{FF2B5EF4-FFF2-40B4-BE49-F238E27FC236}">
                <a16:creationId xmlns:a16="http://schemas.microsoft.com/office/drawing/2014/main" id="{EB4CD009-442A-5741-86FF-FD2229B4762D}"/>
              </a:ext>
            </a:extLst>
          </p:cNvPr>
          <p:cNvSpPr/>
          <p:nvPr/>
        </p:nvSpPr>
        <p:spPr>
          <a:xfrm>
            <a:off x="991699" y="4655582"/>
            <a:ext cx="2334001" cy="41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ino</a:t>
            </a:r>
            <a:r>
              <a:rPr kumimoji="1" lang="en-US" altLang="zh-CN" dirty="0"/>
              <a:t>=SOCK_INODE(sock)</a:t>
            </a:r>
            <a:endParaRPr kumimoji="1" lang="zh-CN" altLang="en-US" dirty="0"/>
          </a:p>
        </p:txBody>
      </p:sp>
      <p:pic>
        <p:nvPicPr>
          <p:cNvPr id="161" name="Picture 2" descr="eBPF - Introduction, Tutorials &amp;amp; Community Resources">
            <a:extLst>
              <a:ext uri="{FF2B5EF4-FFF2-40B4-BE49-F238E27FC236}">
                <a16:creationId xmlns:a16="http://schemas.microsoft.com/office/drawing/2014/main" id="{F891A127-3F17-0F4E-950D-8949547AA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2" y="3513084"/>
            <a:ext cx="829981" cy="28902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线箭头连接符 21">
            <a:extLst>
              <a:ext uri="{FF2B5EF4-FFF2-40B4-BE49-F238E27FC236}">
                <a16:creationId xmlns:a16="http://schemas.microsoft.com/office/drawing/2014/main" id="{4C4F4DA2-EB35-CE44-92C4-16E055C96544}"/>
              </a:ext>
            </a:extLst>
          </p:cNvPr>
          <p:cNvCxnSpPr>
            <a:cxnSpLocks/>
          </p:cNvCxnSpPr>
          <p:nvPr/>
        </p:nvCxnSpPr>
        <p:spPr>
          <a:xfrm flipH="1">
            <a:off x="2140802" y="5136595"/>
            <a:ext cx="4831" cy="5483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0BA17C62-02D9-B14F-8E66-4662218E88BC}"/>
              </a:ext>
            </a:extLst>
          </p:cNvPr>
          <p:cNvSpPr/>
          <p:nvPr/>
        </p:nvSpPr>
        <p:spPr>
          <a:xfrm>
            <a:off x="3756965" y="2011311"/>
            <a:ext cx="1746624"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ino</a:t>
            </a:r>
            <a:r>
              <a:rPr kumimoji="1" lang="en-US" altLang="zh-CN" dirty="0"/>
              <a:t>=</a:t>
            </a:r>
            <a:r>
              <a:rPr kumimoji="1" lang="en-US" altLang="zh-CN" dirty="0" err="1"/>
              <a:t>statFS</a:t>
            </a:r>
            <a:r>
              <a:rPr kumimoji="1" lang="en-US" altLang="zh-CN" dirty="0"/>
              <a:t>(</a:t>
            </a:r>
            <a:r>
              <a:rPr kumimoji="1" lang="en-US" altLang="zh-CN" dirty="0" err="1"/>
              <a:t>fd</a:t>
            </a:r>
            <a:r>
              <a:rPr kumimoji="1" lang="en-US" altLang="zh-CN" dirty="0"/>
              <a:t>)</a:t>
            </a:r>
          </a:p>
          <a:p>
            <a:pPr algn="ctr"/>
            <a:r>
              <a:rPr kumimoji="1" lang="en-US" altLang="zh-CN" dirty="0"/>
              <a:t>r=NF()</a:t>
            </a:r>
          </a:p>
        </p:txBody>
      </p:sp>
      <p:cxnSp>
        <p:nvCxnSpPr>
          <p:cNvPr id="24" name="直线箭头连接符 23">
            <a:extLst>
              <a:ext uri="{FF2B5EF4-FFF2-40B4-BE49-F238E27FC236}">
                <a16:creationId xmlns:a16="http://schemas.microsoft.com/office/drawing/2014/main" id="{055698AF-3FB9-B645-8650-7371BFD04067}"/>
              </a:ext>
            </a:extLst>
          </p:cNvPr>
          <p:cNvCxnSpPr>
            <a:cxnSpLocks/>
            <a:endCxn id="23" idx="1"/>
          </p:cNvCxnSpPr>
          <p:nvPr/>
        </p:nvCxnSpPr>
        <p:spPr>
          <a:xfrm>
            <a:off x="2739452" y="2316045"/>
            <a:ext cx="10175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197D8DB0-310E-BE45-B295-91F8896D57A0}"/>
              </a:ext>
            </a:extLst>
          </p:cNvPr>
          <p:cNvSpPr txBox="1"/>
          <p:nvPr/>
        </p:nvSpPr>
        <p:spPr>
          <a:xfrm>
            <a:off x="3056168" y="1978028"/>
            <a:ext cx="371064" cy="369332"/>
          </a:xfrm>
          <a:prstGeom prst="rect">
            <a:avLst/>
          </a:prstGeom>
          <a:noFill/>
        </p:spPr>
        <p:txBody>
          <a:bodyPr wrap="none" rtlCol="0">
            <a:spAutoFit/>
          </a:bodyPr>
          <a:lstStyle/>
          <a:p>
            <a:r>
              <a:rPr kumimoji="1" lang="en-US" altLang="zh-CN" dirty="0" err="1"/>
              <a:t>fd</a:t>
            </a:r>
            <a:endParaRPr kumimoji="1" lang="zh-CN" altLang="en-US" dirty="0"/>
          </a:p>
        </p:txBody>
      </p:sp>
      <p:pic>
        <p:nvPicPr>
          <p:cNvPr id="7" name="音频 6">
            <a:hlinkClick r:id="" action="ppaction://media"/>
            <a:extLst>
              <a:ext uri="{FF2B5EF4-FFF2-40B4-BE49-F238E27FC236}">
                <a16:creationId xmlns:a16="http://schemas.microsoft.com/office/drawing/2014/main" id="{9EEC06D5-87DC-FE40-B034-1B9F50C4891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034402973"/>
      </p:ext>
    </p:extLst>
  </p:cSld>
  <p:clrMapOvr>
    <a:masterClrMapping/>
  </p:clrMapOvr>
  <mc:AlternateContent xmlns:mc="http://schemas.openxmlformats.org/markup-compatibility/2006" xmlns:p14="http://schemas.microsoft.com/office/powerpoint/2010/main">
    <mc:Choice Requires="p14">
      <p:transition spd="slow" p14:dur="2000" advTm="22513"/>
    </mc:Choice>
    <mc:Fallback xmlns="">
      <p:transition spd="slow" advTm="22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23"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a:extLst>
              <a:ext uri="{FF2B5EF4-FFF2-40B4-BE49-F238E27FC236}">
                <a16:creationId xmlns:a16="http://schemas.microsoft.com/office/drawing/2014/main" id="{485317B7-DE4B-7A42-AC57-929828F0E23F}"/>
              </a:ext>
            </a:extLst>
          </p:cNvPr>
          <p:cNvSpPr/>
          <p:nvPr/>
        </p:nvSpPr>
        <p:spPr>
          <a:xfrm>
            <a:off x="0" y="1874139"/>
            <a:ext cx="12181908" cy="86555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38" name="矩形 1037">
            <a:extLst>
              <a:ext uri="{FF2B5EF4-FFF2-40B4-BE49-F238E27FC236}">
                <a16:creationId xmlns:a16="http://schemas.microsoft.com/office/drawing/2014/main" id="{2330106D-0D52-F04D-8D66-06E22C34B8A3}"/>
              </a:ext>
            </a:extLst>
          </p:cNvPr>
          <p:cNvSpPr/>
          <p:nvPr/>
        </p:nvSpPr>
        <p:spPr>
          <a:xfrm>
            <a:off x="10092" y="3111993"/>
            <a:ext cx="12181908" cy="3730568"/>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5" name="标题 4">
            <a:extLst>
              <a:ext uri="{FF2B5EF4-FFF2-40B4-BE49-F238E27FC236}">
                <a16:creationId xmlns:a16="http://schemas.microsoft.com/office/drawing/2014/main" id="{3C672FDE-4408-1843-AD86-273C44CE2766}"/>
              </a:ext>
            </a:extLst>
          </p:cNvPr>
          <p:cNvSpPr>
            <a:spLocks noGrp="1"/>
          </p:cNvSpPr>
          <p:nvPr>
            <p:ph type="title"/>
          </p:nvPr>
        </p:nvSpPr>
        <p:spPr/>
        <p:txBody>
          <a:bodyPr/>
          <a:lstStyle/>
          <a:p>
            <a:r>
              <a:rPr lang="en-US" altLang="zh-CN" dirty="0"/>
              <a:t>Socker TCP Workflow</a:t>
            </a:r>
            <a:endParaRPr lang="zh-CN" altLang="en-US" dirty="0"/>
          </a:p>
        </p:txBody>
      </p:sp>
      <p:sp>
        <p:nvSpPr>
          <p:cNvPr id="4" name="灯片编号占位符 3">
            <a:extLst>
              <a:ext uri="{FF2B5EF4-FFF2-40B4-BE49-F238E27FC236}">
                <a16:creationId xmlns:a16="http://schemas.microsoft.com/office/drawing/2014/main" id="{EF2925EF-AE8E-A744-A167-168C1E2F0538}"/>
              </a:ext>
            </a:extLst>
          </p:cNvPr>
          <p:cNvSpPr>
            <a:spLocks noGrp="1"/>
          </p:cNvSpPr>
          <p:nvPr>
            <p:ph type="sldNum" sz="quarter" idx="12"/>
          </p:nvPr>
        </p:nvSpPr>
        <p:spPr/>
        <p:txBody>
          <a:bodyPr/>
          <a:lstStyle/>
          <a:p>
            <a:fld id="{EA81A8DE-0028-FA45-A50B-BC9BC168100F}" type="slidenum">
              <a:rPr lang="en-CN" smtClean="0"/>
              <a:t>22</a:t>
            </a:fld>
            <a:endParaRPr lang="en-CN"/>
          </a:p>
        </p:txBody>
      </p:sp>
      <p:graphicFrame>
        <p:nvGraphicFramePr>
          <p:cNvPr id="9" name="表格 9">
            <a:extLst>
              <a:ext uri="{FF2B5EF4-FFF2-40B4-BE49-F238E27FC236}">
                <a16:creationId xmlns:a16="http://schemas.microsoft.com/office/drawing/2014/main" id="{0A58494F-05B8-0E4C-8664-AB799F40EEEB}"/>
              </a:ext>
            </a:extLst>
          </p:cNvPr>
          <p:cNvGraphicFramePr>
            <a:graphicFrameLocks noGrp="1"/>
          </p:cNvGraphicFramePr>
          <p:nvPr/>
        </p:nvGraphicFramePr>
        <p:xfrm>
          <a:off x="1267490" y="5684971"/>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a:t>sock*</a:t>
                      </a:r>
                      <a:endParaRPr lang="zh-CN" altLang="en-US" b="1" dirty="0"/>
                    </a:p>
                  </a:txBody>
                  <a:tcPr/>
                </a:tc>
                <a:tc>
                  <a:txBody>
                    <a:bodyPr/>
                    <a:lstStyle/>
                    <a:p>
                      <a:pPr algn="ctr"/>
                      <a:r>
                        <a:rPr lang="en-US" altLang="zh-CN" b="1" dirty="0" err="1"/>
                        <a:t>inode</a:t>
                      </a:r>
                      <a:endParaRPr lang="zh-CN" altLang="en-US" b="1" dirty="0"/>
                    </a:p>
                  </a:txBody>
                  <a:tcPr/>
                </a:tc>
                <a:extLst>
                  <a:ext uri="{0D108BD9-81ED-4DB2-BD59-A6C34878D82A}">
                    <a16:rowId xmlns:a16="http://schemas.microsoft.com/office/drawing/2014/main" val="200239149"/>
                  </a:ext>
                </a:extLst>
              </a:tr>
              <a:tr h="370840">
                <a:tc>
                  <a:txBody>
                    <a:bodyPr/>
                    <a:lstStyle/>
                    <a:p>
                      <a:pPr algn="ctr"/>
                      <a:r>
                        <a:rPr lang="en-US" altLang="zh-CN" dirty="0" err="1"/>
                        <a:t>sp</a:t>
                      </a:r>
                      <a:endParaRPr lang="zh-CN" altLang="en-US" dirty="0"/>
                    </a:p>
                  </a:txBody>
                  <a:tcPr/>
                </a:tc>
                <a:tc>
                  <a:txBody>
                    <a:bodyPr/>
                    <a:lstStyle/>
                    <a:p>
                      <a:pPr algn="ctr"/>
                      <a:r>
                        <a:rPr lang="en-US" altLang="zh-CN" dirty="0" err="1"/>
                        <a:t>ino</a:t>
                      </a:r>
                      <a:endParaRPr lang="zh-CN" altLang="en-US" dirty="0"/>
                    </a:p>
                  </a:txBody>
                  <a:tcPr/>
                </a:tc>
                <a:extLst>
                  <a:ext uri="{0D108BD9-81ED-4DB2-BD59-A6C34878D82A}">
                    <a16:rowId xmlns:a16="http://schemas.microsoft.com/office/drawing/2014/main" val="472589002"/>
                  </a:ext>
                </a:extLst>
              </a:tr>
            </a:tbl>
          </a:graphicData>
        </a:graphic>
      </p:graphicFrame>
      <p:graphicFrame>
        <p:nvGraphicFramePr>
          <p:cNvPr id="11" name="表格 10">
            <a:extLst>
              <a:ext uri="{FF2B5EF4-FFF2-40B4-BE49-F238E27FC236}">
                <a16:creationId xmlns:a16="http://schemas.microsoft.com/office/drawing/2014/main" id="{DEA50F89-992A-D240-A9D5-20BFCCA197F1}"/>
              </a:ext>
            </a:extLst>
          </p:cNvPr>
          <p:cNvGraphicFramePr>
            <a:graphicFrameLocks noGrp="1"/>
          </p:cNvGraphicFramePr>
          <p:nvPr/>
        </p:nvGraphicFramePr>
        <p:xfrm>
          <a:off x="6285491" y="5666368"/>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a:t>hash</a:t>
                      </a:r>
                      <a:endParaRPr lang="zh-CN" altLang="en-US" b="1" dirty="0"/>
                    </a:p>
                  </a:txBody>
                  <a:tcPr/>
                </a:tc>
                <a:tc>
                  <a:txBody>
                    <a:bodyPr/>
                    <a:lstStyle/>
                    <a:p>
                      <a:pPr algn="ctr"/>
                      <a:r>
                        <a:rPr lang="en-US" altLang="zh-CN" b="1" dirty="0" err="1"/>
                        <a:t>inode</a:t>
                      </a:r>
                      <a:endParaRPr lang="zh-CN" altLang="en-US" b="1" dirty="0"/>
                    </a:p>
                  </a:txBody>
                  <a:tcPr/>
                </a:tc>
                <a:extLst>
                  <a:ext uri="{0D108BD9-81ED-4DB2-BD59-A6C34878D82A}">
                    <a16:rowId xmlns:a16="http://schemas.microsoft.com/office/drawing/2014/main" val="200239149"/>
                  </a:ext>
                </a:extLst>
              </a:tr>
              <a:tr h="370840">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472589002"/>
                  </a:ext>
                </a:extLst>
              </a:tr>
            </a:tbl>
          </a:graphicData>
        </a:graphic>
      </p:graphicFrame>
      <p:sp>
        <p:nvSpPr>
          <p:cNvPr id="112" name="文本框 111">
            <a:extLst>
              <a:ext uri="{FF2B5EF4-FFF2-40B4-BE49-F238E27FC236}">
                <a16:creationId xmlns:a16="http://schemas.microsoft.com/office/drawing/2014/main" id="{DB341C9C-9CAD-0143-AE05-377D8655CA88}"/>
              </a:ext>
            </a:extLst>
          </p:cNvPr>
          <p:cNvSpPr txBox="1"/>
          <p:nvPr/>
        </p:nvSpPr>
        <p:spPr>
          <a:xfrm>
            <a:off x="1744698" y="6473229"/>
            <a:ext cx="792205" cy="369332"/>
          </a:xfrm>
          <a:prstGeom prst="rect">
            <a:avLst/>
          </a:prstGeom>
          <a:noFill/>
        </p:spPr>
        <p:txBody>
          <a:bodyPr wrap="none" rtlCol="0">
            <a:spAutoFit/>
          </a:bodyPr>
          <a:lstStyle/>
          <a:p>
            <a:r>
              <a:rPr kumimoji="1" lang="en-US" altLang="zh-CN" dirty="0"/>
              <a:t>sk2ino</a:t>
            </a:r>
            <a:endParaRPr kumimoji="1" lang="zh-CN" altLang="en-US" dirty="0"/>
          </a:p>
        </p:txBody>
      </p:sp>
      <p:sp>
        <p:nvSpPr>
          <p:cNvPr id="114" name="文本框 113">
            <a:extLst>
              <a:ext uri="{FF2B5EF4-FFF2-40B4-BE49-F238E27FC236}">
                <a16:creationId xmlns:a16="http://schemas.microsoft.com/office/drawing/2014/main" id="{149E952C-AB92-A74D-8849-496AC495289D}"/>
              </a:ext>
            </a:extLst>
          </p:cNvPr>
          <p:cNvSpPr txBox="1"/>
          <p:nvPr/>
        </p:nvSpPr>
        <p:spPr>
          <a:xfrm>
            <a:off x="4234174" y="6473229"/>
            <a:ext cx="1108188" cy="369332"/>
          </a:xfrm>
          <a:prstGeom prst="rect">
            <a:avLst/>
          </a:prstGeom>
          <a:noFill/>
        </p:spPr>
        <p:txBody>
          <a:bodyPr wrap="none" rtlCol="0">
            <a:spAutoFit/>
          </a:bodyPr>
          <a:lstStyle/>
          <a:p>
            <a:r>
              <a:rPr kumimoji="1" lang="en-US" altLang="zh-CN" dirty="0"/>
              <a:t>ino2route</a:t>
            </a:r>
            <a:endParaRPr kumimoji="1" lang="zh-CN" altLang="en-US" dirty="0"/>
          </a:p>
        </p:txBody>
      </p:sp>
      <p:sp>
        <p:nvSpPr>
          <p:cNvPr id="115" name="文本框 114">
            <a:extLst>
              <a:ext uri="{FF2B5EF4-FFF2-40B4-BE49-F238E27FC236}">
                <a16:creationId xmlns:a16="http://schemas.microsoft.com/office/drawing/2014/main" id="{EE6B2C5C-6E2D-284D-88CE-1CDE63A50EB5}"/>
              </a:ext>
            </a:extLst>
          </p:cNvPr>
          <p:cNvSpPr txBox="1"/>
          <p:nvPr/>
        </p:nvSpPr>
        <p:spPr>
          <a:xfrm>
            <a:off x="6651294" y="6473229"/>
            <a:ext cx="1042273" cy="369332"/>
          </a:xfrm>
          <a:prstGeom prst="rect">
            <a:avLst/>
          </a:prstGeom>
          <a:noFill/>
        </p:spPr>
        <p:txBody>
          <a:bodyPr wrap="none" rtlCol="0">
            <a:spAutoFit/>
          </a:bodyPr>
          <a:lstStyle/>
          <a:p>
            <a:r>
              <a:rPr kumimoji="1" lang="en-US" altLang="zh-CN" dirty="0"/>
              <a:t>hash2ino</a:t>
            </a:r>
            <a:endParaRPr kumimoji="1" lang="zh-CN" altLang="en-US" dirty="0"/>
          </a:p>
        </p:txBody>
      </p:sp>
      <p:sp>
        <p:nvSpPr>
          <p:cNvPr id="1040" name="文本框 1039">
            <a:extLst>
              <a:ext uri="{FF2B5EF4-FFF2-40B4-BE49-F238E27FC236}">
                <a16:creationId xmlns:a16="http://schemas.microsoft.com/office/drawing/2014/main" id="{08F850F9-D9D8-7247-A9BC-9F13B9567BC8}"/>
              </a:ext>
            </a:extLst>
          </p:cNvPr>
          <p:cNvSpPr txBox="1"/>
          <p:nvPr/>
        </p:nvSpPr>
        <p:spPr>
          <a:xfrm>
            <a:off x="13962" y="6449940"/>
            <a:ext cx="1374735" cy="369332"/>
          </a:xfrm>
          <a:prstGeom prst="rect">
            <a:avLst/>
          </a:prstGeom>
          <a:noFill/>
        </p:spPr>
        <p:txBody>
          <a:bodyPr wrap="none" rtlCol="0">
            <a:spAutoFit/>
          </a:bodyPr>
          <a:lstStyle/>
          <a:p>
            <a:r>
              <a:rPr kumimoji="1" lang="en-US" altLang="zh-CN" dirty="0"/>
              <a:t>Kernel space</a:t>
            </a:r>
            <a:endParaRPr kumimoji="1" lang="zh-CN" altLang="en-US" dirty="0"/>
          </a:p>
        </p:txBody>
      </p:sp>
      <p:sp>
        <p:nvSpPr>
          <p:cNvPr id="148" name="文本框 147">
            <a:extLst>
              <a:ext uri="{FF2B5EF4-FFF2-40B4-BE49-F238E27FC236}">
                <a16:creationId xmlns:a16="http://schemas.microsoft.com/office/drawing/2014/main" id="{918077DB-A95C-BE4F-A93B-4FF7AB21D665}"/>
              </a:ext>
            </a:extLst>
          </p:cNvPr>
          <p:cNvSpPr txBox="1"/>
          <p:nvPr/>
        </p:nvSpPr>
        <p:spPr>
          <a:xfrm>
            <a:off x="0" y="2149780"/>
            <a:ext cx="1205779" cy="369332"/>
          </a:xfrm>
          <a:prstGeom prst="rect">
            <a:avLst/>
          </a:prstGeom>
          <a:noFill/>
        </p:spPr>
        <p:txBody>
          <a:bodyPr wrap="none" rtlCol="0">
            <a:spAutoFit/>
          </a:bodyPr>
          <a:lstStyle/>
          <a:p>
            <a:r>
              <a:rPr kumimoji="1" lang="en-US" altLang="zh-CN" dirty="0"/>
              <a:t>User space</a:t>
            </a:r>
            <a:endParaRPr kumimoji="1" lang="zh-CN" altLang="en-US" dirty="0"/>
          </a:p>
        </p:txBody>
      </p:sp>
      <p:graphicFrame>
        <p:nvGraphicFramePr>
          <p:cNvPr id="153" name="表格 152">
            <a:extLst>
              <a:ext uri="{FF2B5EF4-FFF2-40B4-BE49-F238E27FC236}">
                <a16:creationId xmlns:a16="http://schemas.microsoft.com/office/drawing/2014/main" id="{C3EC3DF2-0D6C-6A46-8F11-8B0EDBC41D8B}"/>
              </a:ext>
            </a:extLst>
          </p:cNvPr>
          <p:cNvGraphicFramePr>
            <a:graphicFrameLocks noGrp="1"/>
          </p:cNvGraphicFramePr>
          <p:nvPr/>
        </p:nvGraphicFramePr>
        <p:xfrm>
          <a:off x="3756965" y="5670514"/>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err="1"/>
                        <a:t>inode</a:t>
                      </a:r>
                      <a:endParaRPr lang="zh-CN" altLang="en-US" b="1" dirty="0"/>
                    </a:p>
                  </a:txBody>
                  <a:tcPr/>
                </a:tc>
                <a:tc>
                  <a:txBody>
                    <a:bodyPr/>
                    <a:lstStyle/>
                    <a:p>
                      <a:pPr algn="ctr"/>
                      <a:r>
                        <a:rPr lang="en-US" altLang="zh-CN" b="1" dirty="0"/>
                        <a:t>route</a:t>
                      </a:r>
                      <a:endParaRPr lang="zh-CN" altLang="en-US" b="1" dirty="0"/>
                    </a:p>
                  </a:txBody>
                  <a:tcPr/>
                </a:tc>
                <a:extLst>
                  <a:ext uri="{0D108BD9-81ED-4DB2-BD59-A6C34878D82A}">
                    <a16:rowId xmlns:a16="http://schemas.microsoft.com/office/drawing/2014/main" val="200239149"/>
                  </a:ext>
                </a:extLst>
              </a:tr>
              <a:tr h="370840">
                <a:tc>
                  <a:txBody>
                    <a:bodyPr/>
                    <a:lstStyle/>
                    <a:p>
                      <a:pPr algn="ctr"/>
                      <a:r>
                        <a:rPr lang="en-US" altLang="zh-CN" dirty="0" err="1"/>
                        <a:t>ino</a:t>
                      </a:r>
                      <a:endParaRPr lang="zh-CN" altLang="en-US" dirty="0"/>
                    </a:p>
                  </a:txBody>
                  <a:tcPr/>
                </a:tc>
                <a:tc>
                  <a:txBody>
                    <a:bodyPr/>
                    <a:lstStyle/>
                    <a:p>
                      <a:pPr algn="ctr"/>
                      <a:r>
                        <a:rPr lang="en-US" altLang="zh-CN" dirty="0"/>
                        <a:t>r</a:t>
                      </a:r>
                      <a:endParaRPr lang="zh-CN" altLang="en-US" dirty="0"/>
                    </a:p>
                  </a:txBody>
                  <a:tcPr/>
                </a:tc>
                <a:extLst>
                  <a:ext uri="{0D108BD9-81ED-4DB2-BD59-A6C34878D82A}">
                    <a16:rowId xmlns:a16="http://schemas.microsoft.com/office/drawing/2014/main" val="472589002"/>
                  </a:ext>
                </a:extLst>
              </a:tr>
            </a:tbl>
          </a:graphicData>
        </a:graphic>
      </p:graphicFrame>
      <p:sp>
        <p:nvSpPr>
          <p:cNvPr id="154" name="矩形 153">
            <a:extLst>
              <a:ext uri="{FF2B5EF4-FFF2-40B4-BE49-F238E27FC236}">
                <a16:creationId xmlns:a16="http://schemas.microsoft.com/office/drawing/2014/main" id="{0491A694-158C-B14E-A954-9CA6EF6FBD25}"/>
              </a:ext>
            </a:extLst>
          </p:cNvPr>
          <p:cNvSpPr/>
          <p:nvPr/>
        </p:nvSpPr>
        <p:spPr>
          <a:xfrm>
            <a:off x="1542151" y="2011311"/>
            <a:ext cx="1197301"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socker(NF)</a:t>
            </a:r>
            <a:endParaRPr kumimoji="1" lang="zh-CN" altLang="en-US" dirty="0"/>
          </a:p>
        </p:txBody>
      </p:sp>
      <p:cxnSp>
        <p:nvCxnSpPr>
          <p:cNvPr id="155" name="直线箭头连接符 154">
            <a:extLst>
              <a:ext uri="{FF2B5EF4-FFF2-40B4-BE49-F238E27FC236}">
                <a16:creationId xmlns:a16="http://schemas.microsoft.com/office/drawing/2014/main" id="{C1EA35A5-51E3-A342-8628-C92284E2B501}"/>
              </a:ext>
            </a:extLst>
          </p:cNvPr>
          <p:cNvCxnSpPr>
            <a:cxnSpLocks/>
          </p:cNvCxnSpPr>
          <p:nvPr/>
        </p:nvCxnSpPr>
        <p:spPr>
          <a:xfrm>
            <a:off x="2140802" y="2620778"/>
            <a:ext cx="4834" cy="7460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6" name="文本框 155">
            <a:extLst>
              <a:ext uri="{FF2B5EF4-FFF2-40B4-BE49-F238E27FC236}">
                <a16:creationId xmlns:a16="http://schemas.microsoft.com/office/drawing/2014/main" id="{3925A494-4CC7-6743-8DDD-ABB1FAB65BD1}"/>
              </a:ext>
            </a:extLst>
          </p:cNvPr>
          <p:cNvSpPr txBox="1"/>
          <p:nvPr/>
        </p:nvSpPr>
        <p:spPr>
          <a:xfrm>
            <a:off x="611994" y="2694832"/>
            <a:ext cx="1546705" cy="369332"/>
          </a:xfrm>
          <a:prstGeom prst="rect">
            <a:avLst/>
          </a:prstGeom>
          <a:noFill/>
        </p:spPr>
        <p:txBody>
          <a:bodyPr wrap="none" rtlCol="0">
            <a:spAutoFit/>
          </a:bodyPr>
          <a:lstStyle/>
          <a:p>
            <a:r>
              <a:rPr kumimoji="1" lang="en-US" altLang="zh-CN" dirty="0"/>
              <a:t>__</a:t>
            </a:r>
            <a:r>
              <a:rPr kumimoji="1" lang="en-US" altLang="zh-CN" dirty="0" err="1"/>
              <a:t>sys_socket</a:t>
            </a:r>
            <a:r>
              <a:rPr kumimoji="1" lang="en-US" altLang="zh-CN" dirty="0"/>
              <a:t>()</a:t>
            </a:r>
            <a:endParaRPr kumimoji="1" lang="zh-CN" altLang="en-US" dirty="0"/>
          </a:p>
        </p:txBody>
      </p:sp>
      <p:sp>
        <p:nvSpPr>
          <p:cNvPr id="157" name="矩形 156">
            <a:extLst>
              <a:ext uri="{FF2B5EF4-FFF2-40B4-BE49-F238E27FC236}">
                <a16:creationId xmlns:a16="http://schemas.microsoft.com/office/drawing/2014/main" id="{669C11AC-5CBC-3A48-96A8-20A41334FC17}"/>
              </a:ext>
            </a:extLst>
          </p:cNvPr>
          <p:cNvSpPr/>
          <p:nvPr/>
        </p:nvSpPr>
        <p:spPr>
          <a:xfrm>
            <a:off x="837987" y="3366818"/>
            <a:ext cx="2615297" cy="55273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err="1"/>
              <a:t>kprobe:sock_alloc_file</a:t>
            </a:r>
            <a:r>
              <a:rPr kumimoji="1" lang="en-US" altLang="zh-CN" dirty="0"/>
              <a:t>(</a:t>
            </a:r>
          </a:p>
          <a:p>
            <a:pPr algn="ctr"/>
            <a:r>
              <a:rPr kumimoji="1" lang="en-US" altLang="zh-CN" dirty="0"/>
              <a:t>struct socket *sock)</a:t>
            </a:r>
            <a:endParaRPr kumimoji="1" lang="zh-CN" altLang="en-US" dirty="0"/>
          </a:p>
        </p:txBody>
      </p:sp>
      <p:sp>
        <p:nvSpPr>
          <p:cNvPr id="158" name="矩形 157">
            <a:extLst>
              <a:ext uri="{FF2B5EF4-FFF2-40B4-BE49-F238E27FC236}">
                <a16:creationId xmlns:a16="http://schemas.microsoft.com/office/drawing/2014/main" id="{CCEF48C2-3646-4B48-B35B-7FABC62664BC}"/>
              </a:ext>
            </a:extLst>
          </p:cNvPr>
          <p:cNvSpPr/>
          <p:nvPr/>
        </p:nvSpPr>
        <p:spPr>
          <a:xfrm>
            <a:off x="837987" y="3917450"/>
            <a:ext cx="2615292" cy="121914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9" name="矩形 158">
            <a:extLst>
              <a:ext uri="{FF2B5EF4-FFF2-40B4-BE49-F238E27FC236}">
                <a16:creationId xmlns:a16="http://schemas.microsoft.com/office/drawing/2014/main" id="{868B1937-F71C-1A48-9829-D80CDDE63E56}"/>
              </a:ext>
            </a:extLst>
          </p:cNvPr>
          <p:cNvSpPr/>
          <p:nvPr/>
        </p:nvSpPr>
        <p:spPr>
          <a:xfrm>
            <a:off x="991701" y="4073445"/>
            <a:ext cx="2333999" cy="455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sp</a:t>
            </a:r>
            <a:r>
              <a:rPr kumimoji="1" lang="en-US" altLang="zh-CN" dirty="0"/>
              <a:t>=sock-&gt;</a:t>
            </a:r>
            <a:r>
              <a:rPr kumimoji="1" lang="en-US" altLang="zh-CN" dirty="0" err="1"/>
              <a:t>sk</a:t>
            </a:r>
            <a:endParaRPr kumimoji="1" lang="zh-CN" altLang="en-US" dirty="0"/>
          </a:p>
        </p:txBody>
      </p:sp>
      <p:sp>
        <p:nvSpPr>
          <p:cNvPr id="160" name="矩形 159">
            <a:extLst>
              <a:ext uri="{FF2B5EF4-FFF2-40B4-BE49-F238E27FC236}">
                <a16:creationId xmlns:a16="http://schemas.microsoft.com/office/drawing/2014/main" id="{EB4CD009-442A-5741-86FF-FD2229B4762D}"/>
              </a:ext>
            </a:extLst>
          </p:cNvPr>
          <p:cNvSpPr/>
          <p:nvPr/>
        </p:nvSpPr>
        <p:spPr>
          <a:xfrm>
            <a:off x="991699" y="4655582"/>
            <a:ext cx="2334001" cy="41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ino</a:t>
            </a:r>
            <a:r>
              <a:rPr kumimoji="1" lang="en-US" altLang="zh-CN" dirty="0"/>
              <a:t>=SOCK_INODE(sock)</a:t>
            </a:r>
            <a:endParaRPr kumimoji="1" lang="zh-CN" altLang="en-US" dirty="0"/>
          </a:p>
        </p:txBody>
      </p:sp>
      <p:pic>
        <p:nvPicPr>
          <p:cNvPr id="161" name="Picture 2" descr="eBPF - Introduction, Tutorials &amp;amp; Community Resources">
            <a:extLst>
              <a:ext uri="{FF2B5EF4-FFF2-40B4-BE49-F238E27FC236}">
                <a16:creationId xmlns:a16="http://schemas.microsoft.com/office/drawing/2014/main" id="{F891A127-3F17-0F4E-950D-8949547AA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2" y="3513084"/>
            <a:ext cx="829981" cy="28902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线箭头连接符 21">
            <a:extLst>
              <a:ext uri="{FF2B5EF4-FFF2-40B4-BE49-F238E27FC236}">
                <a16:creationId xmlns:a16="http://schemas.microsoft.com/office/drawing/2014/main" id="{4C4F4DA2-EB35-CE44-92C4-16E055C96544}"/>
              </a:ext>
            </a:extLst>
          </p:cNvPr>
          <p:cNvCxnSpPr>
            <a:cxnSpLocks/>
          </p:cNvCxnSpPr>
          <p:nvPr/>
        </p:nvCxnSpPr>
        <p:spPr>
          <a:xfrm flipH="1">
            <a:off x="2140802" y="5136595"/>
            <a:ext cx="4831" cy="5483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0BA17C62-02D9-B14F-8E66-4662218E88BC}"/>
              </a:ext>
            </a:extLst>
          </p:cNvPr>
          <p:cNvSpPr/>
          <p:nvPr/>
        </p:nvSpPr>
        <p:spPr>
          <a:xfrm>
            <a:off x="3756965" y="2011311"/>
            <a:ext cx="1746624"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ino</a:t>
            </a:r>
            <a:r>
              <a:rPr kumimoji="1" lang="en-US" altLang="zh-CN" dirty="0"/>
              <a:t>=</a:t>
            </a:r>
            <a:r>
              <a:rPr kumimoji="1" lang="en-US" altLang="zh-CN" dirty="0" err="1"/>
              <a:t>statFS</a:t>
            </a:r>
            <a:r>
              <a:rPr kumimoji="1" lang="en-US" altLang="zh-CN" dirty="0"/>
              <a:t>(</a:t>
            </a:r>
            <a:r>
              <a:rPr kumimoji="1" lang="en-US" altLang="zh-CN" dirty="0" err="1"/>
              <a:t>fd</a:t>
            </a:r>
            <a:r>
              <a:rPr kumimoji="1" lang="en-US" altLang="zh-CN" dirty="0"/>
              <a:t>)</a:t>
            </a:r>
          </a:p>
          <a:p>
            <a:pPr algn="ctr"/>
            <a:r>
              <a:rPr kumimoji="1" lang="en-US" altLang="zh-CN" dirty="0"/>
              <a:t>r=NF()</a:t>
            </a:r>
          </a:p>
        </p:txBody>
      </p:sp>
      <p:cxnSp>
        <p:nvCxnSpPr>
          <p:cNvPr id="24" name="直线箭头连接符 23">
            <a:extLst>
              <a:ext uri="{FF2B5EF4-FFF2-40B4-BE49-F238E27FC236}">
                <a16:creationId xmlns:a16="http://schemas.microsoft.com/office/drawing/2014/main" id="{055698AF-3FB9-B645-8650-7371BFD04067}"/>
              </a:ext>
            </a:extLst>
          </p:cNvPr>
          <p:cNvCxnSpPr>
            <a:cxnSpLocks/>
            <a:endCxn id="23" idx="1"/>
          </p:cNvCxnSpPr>
          <p:nvPr/>
        </p:nvCxnSpPr>
        <p:spPr>
          <a:xfrm>
            <a:off x="2739452" y="2316045"/>
            <a:ext cx="10175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197D8DB0-310E-BE45-B295-91F8896D57A0}"/>
              </a:ext>
            </a:extLst>
          </p:cNvPr>
          <p:cNvSpPr txBox="1"/>
          <p:nvPr/>
        </p:nvSpPr>
        <p:spPr>
          <a:xfrm>
            <a:off x="3056168" y="1978028"/>
            <a:ext cx="371064" cy="369332"/>
          </a:xfrm>
          <a:prstGeom prst="rect">
            <a:avLst/>
          </a:prstGeom>
          <a:noFill/>
        </p:spPr>
        <p:txBody>
          <a:bodyPr wrap="none" rtlCol="0">
            <a:spAutoFit/>
          </a:bodyPr>
          <a:lstStyle/>
          <a:p>
            <a:r>
              <a:rPr kumimoji="1" lang="en-US" altLang="zh-CN" dirty="0" err="1"/>
              <a:t>fd</a:t>
            </a:r>
            <a:endParaRPr kumimoji="1" lang="zh-CN" altLang="en-US" dirty="0"/>
          </a:p>
        </p:txBody>
      </p:sp>
      <p:cxnSp>
        <p:nvCxnSpPr>
          <p:cNvPr id="26" name="直线箭头连接符 25">
            <a:extLst>
              <a:ext uri="{FF2B5EF4-FFF2-40B4-BE49-F238E27FC236}">
                <a16:creationId xmlns:a16="http://schemas.microsoft.com/office/drawing/2014/main" id="{CF4AD0F2-F4CA-3641-B2D0-DE45A43BAEFC}"/>
              </a:ext>
            </a:extLst>
          </p:cNvPr>
          <p:cNvCxnSpPr>
            <a:cxnSpLocks/>
          </p:cNvCxnSpPr>
          <p:nvPr/>
        </p:nvCxnSpPr>
        <p:spPr>
          <a:xfrm>
            <a:off x="4630277" y="2620778"/>
            <a:ext cx="0" cy="30497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952BFA7B-B968-6E43-BB5C-023286FE0442}"/>
              </a:ext>
            </a:extLst>
          </p:cNvPr>
          <p:cNvSpPr/>
          <p:nvPr/>
        </p:nvSpPr>
        <p:spPr>
          <a:xfrm>
            <a:off x="6637847" y="2011311"/>
            <a:ext cx="1033574"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connect()</a:t>
            </a:r>
            <a:endParaRPr kumimoji="1" lang="zh-CN" altLang="en-US" dirty="0"/>
          </a:p>
        </p:txBody>
      </p:sp>
      <p:cxnSp>
        <p:nvCxnSpPr>
          <p:cNvPr id="28" name="直线箭头连接符 27">
            <a:extLst>
              <a:ext uri="{FF2B5EF4-FFF2-40B4-BE49-F238E27FC236}">
                <a16:creationId xmlns:a16="http://schemas.microsoft.com/office/drawing/2014/main" id="{8F98121A-EE49-3742-87BC-10C4CC817DFB}"/>
              </a:ext>
            </a:extLst>
          </p:cNvPr>
          <p:cNvCxnSpPr>
            <a:cxnSpLocks/>
          </p:cNvCxnSpPr>
          <p:nvPr/>
        </p:nvCxnSpPr>
        <p:spPr>
          <a:xfrm>
            <a:off x="7154634" y="2620778"/>
            <a:ext cx="0" cy="7460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339F64DA-6C07-FC4B-A031-A2D64C8E5D8F}"/>
              </a:ext>
            </a:extLst>
          </p:cNvPr>
          <p:cNvSpPr txBox="1"/>
          <p:nvPr/>
        </p:nvSpPr>
        <p:spPr>
          <a:xfrm>
            <a:off x="7071649" y="2742661"/>
            <a:ext cx="1077218" cy="369332"/>
          </a:xfrm>
          <a:prstGeom prst="rect">
            <a:avLst/>
          </a:prstGeom>
          <a:noFill/>
        </p:spPr>
        <p:txBody>
          <a:bodyPr wrap="none" rtlCol="0">
            <a:spAutoFit/>
          </a:bodyPr>
          <a:lstStyle/>
          <a:p>
            <a:r>
              <a:rPr kumimoji="1" lang="en-US" altLang="zh-CN" dirty="0"/>
              <a:t>connect()</a:t>
            </a:r>
            <a:endParaRPr kumimoji="1" lang="zh-CN" altLang="en-US" dirty="0"/>
          </a:p>
        </p:txBody>
      </p:sp>
      <p:sp>
        <p:nvSpPr>
          <p:cNvPr id="30" name="矩形 29">
            <a:extLst>
              <a:ext uri="{FF2B5EF4-FFF2-40B4-BE49-F238E27FC236}">
                <a16:creationId xmlns:a16="http://schemas.microsoft.com/office/drawing/2014/main" id="{9C51C33B-9A4D-534B-9225-B2896DE1F58A}"/>
              </a:ext>
            </a:extLst>
          </p:cNvPr>
          <p:cNvSpPr/>
          <p:nvPr/>
        </p:nvSpPr>
        <p:spPr>
          <a:xfrm>
            <a:off x="5891401" y="3366818"/>
            <a:ext cx="2526465" cy="55273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err="1"/>
              <a:t>kprobe:tcp_connect</a:t>
            </a:r>
            <a:r>
              <a:rPr kumimoji="1" lang="en-US" altLang="zh-CN" dirty="0"/>
              <a:t>(</a:t>
            </a:r>
          </a:p>
          <a:p>
            <a:pPr algn="ctr"/>
            <a:r>
              <a:rPr kumimoji="1" lang="en-US" altLang="zh-CN" dirty="0"/>
              <a:t>struct sock *</a:t>
            </a:r>
            <a:r>
              <a:rPr kumimoji="1" lang="en-US" altLang="zh-CN" dirty="0" err="1"/>
              <a:t>sk</a:t>
            </a:r>
            <a:r>
              <a:rPr kumimoji="1" lang="en-US" altLang="zh-CN" dirty="0"/>
              <a:t>)</a:t>
            </a:r>
            <a:endParaRPr kumimoji="1" lang="zh-CN" altLang="en-US" dirty="0"/>
          </a:p>
        </p:txBody>
      </p:sp>
      <p:sp>
        <p:nvSpPr>
          <p:cNvPr id="31" name="矩形 30">
            <a:extLst>
              <a:ext uri="{FF2B5EF4-FFF2-40B4-BE49-F238E27FC236}">
                <a16:creationId xmlns:a16="http://schemas.microsoft.com/office/drawing/2014/main" id="{2BBD92AB-D5DF-DD45-AC10-CA6C172DD6F5}"/>
              </a:ext>
            </a:extLst>
          </p:cNvPr>
          <p:cNvSpPr/>
          <p:nvPr/>
        </p:nvSpPr>
        <p:spPr>
          <a:xfrm>
            <a:off x="5891401" y="3917451"/>
            <a:ext cx="2526466" cy="121416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BB9C8860-6367-924A-9A13-C431EA412F4F}"/>
              </a:ext>
            </a:extLst>
          </p:cNvPr>
          <p:cNvSpPr/>
          <p:nvPr/>
        </p:nvSpPr>
        <p:spPr>
          <a:xfrm>
            <a:off x="5974447" y="4073445"/>
            <a:ext cx="2334000" cy="375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H=hash(</a:t>
            </a:r>
            <a:r>
              <a:rPr kumimoji="1" lang="en-US" altLang="zh-CN" dirty="0" err="1"/>
              <a:t>sk</a:t>
            </a:r>
            <a:r>
              <a:rPr kumimoji="1" lang="en-US" altLang="zh-CN" dirty="0"/>
              <a:t>-&gt;5tuple)</a:t>
            </a:r>
            <a:endParaRPr kumimoji="1" lang="zh-CN" altLang="en-US" dirty="0"/>
          </a:p>
        </p:txBody>
      </p:sp>
      <p:pic>
        <p:nvPicPr>
          <p:cNvPr id="33" name="Picture 2" descr="eBPF - Introduction, Tutorials &amp;amp; Community Resources">
            <a:extLst>
              <a:ext uri="{FF2B5EF4-FFF2-40B4-BE49-F238E27FC236}">
                <a16:creationId xmlns:a16="http://schemas.microsoft.com/office/drawing/2014/main" id="{225602E2-51D1-9946-8AAA-1D62FBFA4A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9864" y="3503486"/>
            <a:ext cx="829981" cy="289029"/>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262C063A-D138-BF4B-9AF6-B75C6B477C02}"/>
              </a:ext>
            </a:extLst>
          </p:cNvPr>
          <p:cNvSpPr/>
          <p:nvPr/>
        </p:nvSpPr>
        <p:spPr>
          <a:xfrm>
            <a:off x="5974446" y="4632464"/>
            <a:ext cx="2334001" cy="41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ino</a:t>
            </a:r>
            <a:r>
              <a:rPr kumimoji="1" lang="en-US" altLang="zh-CN" dirty="0"/>
              <a:t>=sk2ino.lookup(</a:t>
            </a:r>
            <a:r>
              <a:rPr kumimoji="1" lang="en-US" altLang="zh-CN" dirty="0" err="1"/>
              <a:t>sk</a:t>
            </a:r>
            <a:r>
              <a:rPr kumimoji="1" lang="en-US" altLang="zh-CN" dirty="0"/>
              <a:t>)</a:t>
            </a:r>
            <a:endParaRPr kumimoji="1" lang="zh-CN" altLang="en-US" dirty="0"/>
          </a:p>
        </p:txBody>
      </p:sp>
      <p:cxnSp>
        <p:nvCxnSpPr>
          <p:cNvPr id="35" name="肘形连接符 34">
            <a:extLst>
              <a:ext uri="{FF2B5EF4-FFF2-40B4-BE49-F238E27FC236}">
                <a16:creationId xmlns:a16="http://schemas.microsoft.com/office/drawing/2014/main" id="{2F674BFB-3245-EF4C-A69D-4A26991DF9DD}"/>
              </a:ext>
            </a:extLst>
          </p:cNvPr>
          <p:cNvCxnSpPr>
            <a:cxnSpLocks/>
            <a:endCxn id="34" idx="1"/>
          </p:cNvCxnSpPr>
          <p:nvPr/>
        </p:nvCxnSpPr>
        <p:spPr>
          <a:xfrm flipV="1">
            <a:off x="3014114" y="4841522"/>
            <a:ext cx="2960332" cy="1214289"/>
          </a:xfrm>
          <a:prstGeom prst="bentConnector3">
            <a:avLst>
              <a:gd name="adj1" fmla="val 18203"/>
            </a:avLst>
          </a:prstGeom>
          <a:ln w="28575">
            <a:solidFill>
              <a:schemeClr val="dk1"/>
            </a:solidFill>
            <a:prstDash val="sysDot"/>
            <a:tailEnd type="triangle"/>
          </a:ln>
        </p:spPr>
        <p:style>
          <a:lnRef idx="1">
            <a:schemeClr val="dk1"/>
          </a:lnRef>
          <a:fillRef idx="0">
            <a:schemeClr val="dk1"/>
          </a:fillRef>
          <a:effectRef idx="0">
            <a:schemeClr val="dk1"/>
          </a:effectRef>
          <a:fontRef idx="minor">
            <a:schemeClr val="tx1"/>
          </a:fontRef>
        </p:style>
      </p:cxnSp>
      <p:pic>
        <p:nvPicPr>
          <p:cNvPr id="6" name="音频 5">
            <a:hlinkClick r:id="" action="ppaction://media"/>
            <a:extLst>
              <a:ext uri="{FF2B5EF4-FFF2-40B4-BE49-F238E27FC236}">
                <a16:creationId xmlns:a16="http://schemas.microsoft.com/office/drawing/2014/main" id="{3C15CE8C-6C4C-E247-A104-4E5B198601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268585124"/>
      </p:ext>
    </p:extLst>
  </p:cSld>
  <p:clrMapOvr>
    <a:masterClrMapping/>
  </p:clrMapOvr>
  <mc:AlternateContent xmlns:mc="http://schemas.openxmlformats.org/markup-compatibility/2006" xmlns:p14="http://schemas.microsoft.com/office/powerpoint/2010/main">
    <mc:Choice Requires="p14">
      <p:transition spd="slow" p14:dur="2000" advTm="35499"/>
    </mc:Choice>
    <mc:Fallback xmlns="">
      <p:transition spd="slow" advTm="35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bldLst>
      <p:bldP spid="27" grpId="0" animBg="1"/>
      <p:bldP spid="29" grpId="0"/>
      <p:bldP spid="30" grpId="0" animBg="1"/>
      <p:bldP spid="31" grpId="0" animBg="1"/>
      <p:bldP spid="32"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a:extLst>
              <a:ext uri="{FF2B5EF4-FFF2-40B4-BE49-F238E27FC236}">
                <a16:creationId xmlns:a16="http://schemas.microsoft.com/office/drawing/2014/main" id="{485317B7-DE4B-7A42-AC57-929828F0E23F}"/>
              </a:ext>
            </a:extLst>
          </p:cNvPr>
          <p:cNvSpPr/>
          <p:nvPr/>
        </p:nvSpPr>
        <p:spPr>
          <a:xfrm>
            <a:off x="0" y="1874139"/>
            <a:ext cx="12181908" cy="86555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38" name="矩形 1037">
            <a:extLst>
              <a:ext uri="{FF2B5EF4-FFF2-40B4-BE49-F238E27FC236}">
                <a16:creationId xmlns:a16="http://schemas.microsoft.com/office/drawing/2014/main" id="{2330106D-0D52-F04D-8D66-06E22C34B8A3}"/>
              </a:ext>
            </a:extLst>
          </p:cNvPr>
          <p:cNvSpPr/>
          <p:nvPr/>
        </p:nvSpPr>
        <p:spPr>
          <a:xfrm>
            <a:off x="10092" y="3111993"/>
            <a:ext cx="12181908" cy="3730568"/>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5" name="标题 4">
            <a:extLst>
              <a:ext uri="{FF2B5EF4-FFF2-40B4-BE49-F238E27FC236}">
                <a16:creationId xmlns:a16="http://schemas.microsoft.com/office/drawing/2014/main" id="{3C672FDE-4408-1843-AD86-273C44CE2766}"/>
              </a:ext>
            </a:extLst>
          </p:cNvPr>
          <p:cNvSpPr>
            <a:spLocks noGrp="1"/>
          </p:cNvSpPr>
          <p:nvPr>
            <p:ph type="title"/>
          </p:nvPr>
        </p:nvSpPr>
        <p:spPr/>
        <p:txBody>
          <a:bodyPr/>
          <a:lstStyle/>
          <a:p>
            <a:r>
              <a:rPr lang="en-US" altLang="zh-CN" dirty="0"/>
              <a:t>Socker TCP Workflow</a:t>
            </a:r>
            <a:endParaRPr lang="zh-CN" altLang="en-US" dirty="0"/>
          </a:p>
        </p:txBody>
      </p:sp>
      <p:sp>
        <p:nvSpPr>
          <p:cNvPr id="4" name="灯片编号占位符 3">
            <a:extLst>
              <a:ext uri="{FF2B5EF4-FFF2-40B4-BE49-F238E27FC236}">
                <a16:creationId xmlns:a16="http://schemas.microsoft.com/office/drawing/2014/main" id="{EF2925EF-AE8E-A744-A167-168C1E2F0538}"/>
              </a:ext>
            </a:extLst>
          </p:cNvPr>
          <p:cNvSpPr>
            <a:spLocks noGrp="1"/>
          </p:cNvSpPr>
          <p:nvPr>
            <p:ph type="sldNum" sz="quarter" idx="12"/>
          </p:nvPr>
        </p:nvSpPr>
        <p:spPr/>
        <p:txBody>
          <a:bodyPr/>
          <a:lstStyle/>
          <a:p>
            <a:fld id="{EA81A8DE-0028-FA45-A50B-BC9BC168100F}" type="slidenum">
              <a:rPr lang="en-CN" smtClean="0"/>
              <a:t>23</a:t>
            </a:fld>
            <a:endParaRPr lang="en-CN"/>
          </a:p>
        </p:txBody>
      </p:sp>
      <p:graphicFrame>
        <p:nvGraphicFramePr>
          <p:cNvPr id="9" name="表格 9">
            <a:extLst>
              <a:ext uri="{FF2B5EF4-FFF2-40B4-BE49-F238E27FC236}">
                <a16:creationId xmlns:a16="http://schemas.microsoft.com/office/drawing/2014/main" id="{0A58494F-05B8-0E4C-8664-AB799F40EEEB}"/>
              </a:ext>
            </a:extLst>
          </p:cNvPr>
          <p:cNvGraphicFramePr>
            <a:graphicFrameLocks noGrp="1"/>
          </p:cNvGraphicFramePr>
          <p:nvPr/>
        </p:nvGraphicFramePr>
        <p:xfrm>
          <a:off x="1267490" y="5684971"/>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a:t>sock*</a:t>
                      </a:r>
                      <a:endParaRPr lang="zh-CN" altLang="en-US" b="1" dirty="0"/>
                    </a:p>
                  </a:txBody>
                  <a:tcPr/>
                </a:tc>
                <a:tc>
                  <a:txBody>
                    <a:bodyPr/>
                    <a:lstStyle/>
                    <a:p>
                      <a:pPr algn="ctr"/>
                      <a:r>
                        <a:rPr lang="en-US" altLang="zh-CN" b="1" dirty="0" err="1"/>
                        <a:t>inode</a:t>
                      </a:r>
                      <a:endParaRPr lang="zh-CN" altLang="en-US" b="1" dirty="0"/>
                    </a:p>
                  </a:txBody>
                  <a:tcPr/>
                </a:tc>
                <a:extLst>
                  <a:ext uri="{0D108BD9-81ED-4DB2-BD59-A6C34878D82A}">
                    <a16:rowId xmlns:a16="http://schemas.microsoft.com/office/drawing/2014/main" val="200239149"/>
                  </a:ext>
                </a:extLst>
              </a:tr>
              <a:tr h="370840">
                <a:tc>
                  <a:txBody>
                    <a:bodyPr/>
                    <a:lstStyle/>
                    <a:p>
                      <a:pPr algn="ctr"/>
                      <a:r>
                        <a:rPr lang="en-US" altLang="zh-CN" dirty="0" err="1"/>
                        <a:t>sp</a:t>
                      </a:r>
                      <a:endParaRPr lang="zh-CN" altLang="en-US" dirty="0"/>
                    </a:p>
                  </a:txBody>
                  <a:tcPr/>
                </a:tc>
                <a:tc>
                  <a:txBody>
                    <a:bodyPr/>
                    <a:lstStyle/>
                    <a:p>
                      <a:pPr algn="ctr"/>
                      <a:r>
                        <a:rPr lang="en-US" altLang="zh-CN" dirty="0" err="1"/>
                        <a:t>ino</a:t>
                      </a:r>
                      <a:endParaRPr lang="zh-CN" altLang="en-US" dirty="0"/>
                    </a:p>
                  </a:txBody>
                  <a:tcPr/>
                </a:tc>
                <a:extLst>
                  <a:ext uri="{0D108BD9-81ED-4DB2-BD59-A6C34878D82A}">
                    <a16:rowId xmlns:a16="http://schemas.microsoft.com/office/drawing/2014/main" val="472589002"/>
                  </a:ext>
                </a:extLst>
              </a:tr>
            </a:tbl>
          </a:graphicData>
        </a:graphic>
      </p:graphicFrame>
      <p:graphicFrame>
        <p:nvGraphicFramePr>
          <p:cNvPr id="11" name="表格 10">
            <a:extLst>
              <a:ext uri="{FF2B5EF4-FFF2-40B4-BE49-F238E27FC236}">
                <a16:creationId xmlns:a16="http://schemas.microsoft.com/office/drawing/2014/main" id="{DEA50F89-992A-D240-A9D5-20BFCCA197F1}"/>
              </a:ext>
            </a:extLst>
          </p:cNvPr>
          <p:cNvGraphicFramePr>
            <a:graphicFrameLocks noGrp="1"/>
          </p:cNvGraphicFramePr>
          <p:nvPr>
            <p:extLst>
              <p:ext uri="{D42A27DB-BD31-4B8C-83A1-F6EECF244321}">
                <p14:modId xmlns:p14="http://schemas.microsoft.com/office/powerpoint/2010/main" val="1500189940"/>
              </p:ext>
            </p:extLst>
          </p:nvPr>
        </p:nvGraphicFramePr>
        <p:xfrm>
          <a:off x="6285491" y="5666368"/>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a:t>hash</a:t>
                      </a:r>
                      <a:endParaRPr lang="zh-CN" altLang="en-US" b="1" dirty="0"/>
                    </a:p>
                  </a:txBody>
                  <a:tcPr/>
                </a:tc>
                <a:tc>
                  <a:txBody>
                    <a:bodyPr/>
                    <a:lstStyle/>
                    <a:p>
                      <a:pPr algn="ctr"/>
                      <a:r>
                        <a:rPr lang="en-US" altLang="zh-CN" b="1" dirty="0" err="1"/>
                        <a:t>inode</a:t>
                      </a:r>
                      <a:endParaRPr lang="zh-CN" altLang="en-US" b="1" dirty="0"/>
                    </a:p>
                  </a:txBody>
                  <a:tcPr/>
                </a:tc>
                <a:extLst>
                  <a:ext uri="{0D108BD9-81ED-4DB2-BD59-A6C34878D82A}">
                    <a16:rowId xmlns:a16="http://schemas.microsoft.com/office/drawing/2014/main" val="200239149"/>
                  </a:ext>
                </a:extLst>
              </a:tr>
              <a:tr h="370840">
                <a:tc>
                  <a:txBody>
                    <a:bodyPr/>
                    <a:lstStyle/>
                    <a:p>
                      <a:pPr algn="ctr"/>
                      <a:r>
                        <a:rPr lang="en-US" altLang="zh-CN" dirty="0"/>
                        <a:t>H</a:t>
                      </a:r>
                      <a:endParaRPr lang="zh-CN" altLang="en-US" dirty="0"/>
                    </a:p>
                  </a:txBody>
                  <a:tcPr/>
                </a:tc>
                <a:tc>
                  <a:txBody>
                    <a:bodyPr/>
                    <a:lstStyle/>
                    <a:p>
                      <a:pPr algn="ctr"/>
                      <a:r>
                        <a:rPr lang="en-US" altLang="zh-CN" dirty="0" err="1"/>
                        <a:t>ino</a:t>
                      </a:r>
                      <a:endParaRPr lang="zh-CN" altLang="en-US" dirty="0"/>
                    </a:p>
                  </a:txBody>
                  <a:tcPr/>
                </a:tc>
                <a:extLst>
                  <a:ext uri="{0D108BD9-81ED-4DB2-BD59-A6C34878D82A}">
                    <a16:rowId xmlns:a16="http://schemas.microsoft.com/office/drawing/2014/main" val="472589002"/>
                  </a:ext>
                </a:extLst>
              </a:tr>
            </a:tbl>
          </a:graphicData>
        </a:graphic>
      </p:graphicFrame>
      <p:sp>
        <p:nvSpPr>
          <p:cNvPr id="112" name="文本框 111">
            <a:extLst>
              <a:ext uri="{FF2B5EF4-FFF2-40B4-BE49-F238E27FC236}">
                <a16:creationId xmlns:a16="http://schemas.microsoft.com/office/drawing/2014/main" id="{DB341C9C-9CAD-0143-AE05-377D8655CA88}"/>
              </a:ext>
            </a:extLst>
          </p:cNvPr>
          <p:cNvSpPr txBox="1"/>
          <p:nvPr/>
        </p:nvSpPr>
        <p:spPr>
          <a:xfrm>
            <a:off x="1744698" y="6473229"/>
            <a:ext cx="792205" cy="369332"/>
          </a:xfrm>
          <a:prstGeom prst="rect">
            <a:avLst/>
          </a:prstGeom>
          <a:noFill/>
        </p:spPr>
        <p:txBody>
          <a:bodyPr wrap="none" rtlCol="0">
            <a:spAutoFit/>
          </a:bodyPr>
          <a:lstStyle/>
          <a:p>
            <a:r>
              <a:rPr kumimoji="1" lang="en-US" altLang="zh-CN" dirty="0"/>
              <a:t>sk2ino</a:t>
            </a:r>
            <a:endParaRPr kumimoji="1" lang="zh-CN" altLang="en-US" dirty="0"/>
          </a:p>
        </p:txBody>
      </p:sp>
      <p:sp>
        <p:nvSpPr>
          <p:cNvPr id="114" name="文本框 113">
            <a:extLst>
              <a:ext uri="{FF2B5EF4-FFF2-40B4-BE49-F238E27FC236}">
                <a16:creationId xmlns:a16="http://schemas.microsoft.com/office/drawing/2014/main" id="{149E952C-AB92-A74D-8849-496AC495289D}"/>
              </a:ext>
            </a:extLst>
          </p:cNvPr>
          <p:cNvSpPr txBox="1"/>
          <p:nvPr/>
        </p:nvSpPr>
        <p:spPr>
          <a:xfrm>
            <a:off x="4234174" y="6473229"/>
            <a:ext cx="1108188" cy="369332"/>
          </a:xfrm>
          <a:prstGeom prst="rect">
            <a:avLst/>
          </a:prstGeom>
          <a:noFill/>
        </p:spPr>
        <p:txBody>
          <a:bodyPr wrap="none" rtlCol="0">
            <a:spAutoFit/>
          </a:bodyPr>
          <a:lstStyle/>
          <a:p>
            <a:r>
              <a:rPr kumimoji="1" lang="en-US" altLang="zh-CN" dirty="0"/>
              <a:t>ino2route</a:t>
            </a:r>
            <a:endParaRPr kumimoji="1" lang="zh-CN" altLang="en-US" dirty="0"/>
          </a:p>
        </p:txBody>
      </p:sp>
      <p:sp>
        <p:nvSpPr>
          <p:cNvPr id="115" name="文本框 114">
            <a:extLst>
              <a:ext uri="{FF2B5EF4-FFF2-40B4-BE49-F238E27FC236}">
                <a16:creationId xmlns:a16="http://schemas.microsoft.com/office/drawing/2014/main" id="{EE6B2C5C-6E2D-284D-88CE-1CDE63A50EB5}"/>
              </a:ext>
            </a:extLst>
          </p:cNvPr>
          <p:cNvSpPr txBox="1"/>
          <p:nvPr/>
        </p:nvSpPr>
        <p:spPr>
          <a:xfrm>
            <a:off x="6651294" y="6473229"/>
            <a:ext cx="1042273" cy="369332"/>
          </a:xfrm>
          <a:prstGeom prst="rect">
            <a:avLst/>
          </a:prstGeom>
          <a:noFill/>
        </p:spPr>
        <p:txBody>
          <a:bodyPr wrap="none" rtlCol="0">
            <a:spAutoFit/>
          </a:bodyPr>
          <a:lstStyle/>
          <a:p>
            <a:r>
              <a:rPr kumimoji="1" lang="en-US" altLang="zh-CN" dirty="0"/>
              <a:t>hash2ino</a:t>
            </a:r>
            <a:endParaRPr kumimoji="1" lang="zh-CN" altLang="en-US" dirty="0"/>
          </a:p>
        </p:txBody>
      </p:sp>
      <p:sp>
        <p:nvSpPr>
          <p:cNvPr id="1040" name="文本框 1039">
            <a:extLst>
              <a:ext uri="{FF2B5EF4-FFF2-40B4-BE49-F238E27FC236}">
                <a16:creationId xmlns:a16="http://schemas.microsoft.com/office/drawing/2014/main" id="{08F850F9-D9D8-7247-A9BC-9F13B9567BC8}"/>
              </a:ext>
            </a:extLst>
          </p:cNvPr>
          <p:cNvSpPr txBox="1"/>
          <p:nvPr/>
        </p:nvSpPr>
        <p:spPr>
          <a:xfrm>
            <a:off x="13962" y="6449940"/>
            <a:ext cx="1374735" cy="369332"/>
          </a:xfrm>
          <a:prstGeom prst="rect">
            <a:avLst/>
          </a:prstGeom>
          <a:noFill/>
        </p:spPr>
        <p:txBody>
          <a:bodyPr wrap="none" rtlCol="0">
            <a:spAutoFit/>
          </a:bodyPr>
          <a:lstStyle/>
          <a:p>
            <a:r>
              <a:rPr kumimoji="1" lang="en-US" altLang="zh-CN" dirty="0"/>
              <a:t>Kernel space</a:t>
            </a:r>
            <a:endParaRPr kumimoji="1" lang="zh-CN" altLang="en-US" dirty="0"/>
          </a:p>
        </p:txBody>
      </p:sp>
      <p:sp>
        <p:nvSpPr>
          <p:cNvPr id="148" name="文本框 147">
            <a:extLst>
              <a:ext uri="{FF2B5EF4-FFF2-40B4-BE49-F238E27FC236}">
                <a16:creationId xmlns:a16="http://schemas.microsoft.com/office/drawing/2014/main" id="{918077DB-A95C-BE4F-A93B-4FF7AB21D665}"/>
              </a:ext>
            </a:extLst>
          </p:cNvPr>
          <p:cNvSpPr txBox="1"/>
          <p:nvPr/>
        </p:nvSpPr>
        <p:spPr>
          <a:xfrm>
            <a:off x="0" y="2149780"/>
            <a:ext cx="1205779" cy="369332"/>
          </a:xfrm>
          <a:prstGeom prst="rect">
            <a:avLst/>
          </a:prstGeom>
          <a:noFill/>
        </p:spPr>
        <p:txBody>
          <a:bodyPr wrap="none" rtlCol="0">
            <a:spAutoFit/>
          </a:bodyPr>
          <a:lstStyle/>
          <a:p>
            <a:r>
              <a:rPr kumimoji="1" lang="en-US" altLang="zh-CN" dirty="0"/>
              <a:t>User space</a:t>
            </a:r>
            <a:endParaRPr kumimoji="1" lang="zh-CN" altLang="en-US" dirty="0"/>
          </a:p>
        </p:txBody>
      </p:sp>
      <p:graphicFrame>
        <p:nvGraphicFramePr>
          <p:cNvPr id="153" name="表格 152">
            <a:extLst>
              <a:ext uri="{FF2B5EF4-FFF2-40B4-BE49-F238E27FC236}">
                <a16:creationId xmlns:a16="http://schemas.microsoft.com/office/drawing/2014/main" id="{C3EC3DF2-0D6C-6A46-8F11-8B0EDBC41D8B}"/>
              </a:ext>
            </a:extLst>
          </p:cNvPr>
          <p:cNvGraphicFramePr>
            <a:graphicFrameLocks noGrp="1"/>
          </p:cNvGraphicFramePr>
          <p:nvPr/>
        </p:nvGraphicFramePr>
        <p:xfrm>
          <a:off x="3756965" y="5670514"/>
          <a:ext cx="1746624" cy="741680"/>
        </p:xfrm>
        <a:graphic>
          <a:graphicData uri="http://schemas.openxmlformats.org/drawingml/2006/table">
            <a:tbl>
              <a:tblPr firstRow="1" bandRow="1">
                <a:tableStyleId>{5940675A-B579-460E-94D1-54222C63F5DA}</a:tableStyleId>
              </a:tblPr>
              <a:tblGrid>
                <a:gridCol w="873312">
                  <a:extLst>
                    <a:ext uri="{9D8B030D-6E8A-4147-A177-3AD203B41FA5}">
                      <a16:colId xmlns:a16="http://schemas.microsoft.com/office/drawing/2014/main" val="835782548"/>
                    </a:ext>
                  </a:extLst>
                </a:gridCol>
                <a:gridCol w="873312">
                  <a:extLst>
                    <a:ext uri="{9D8B030D-6E8A-4147-A177-3AD203B41FA5}">
                      <a16:colId xmlns:a16="http://schemas.microsoft.com/office/drawing/2014/main" val="2053464927"/>
                    </a:ext>
                  </a:extLst>
                </a:gridCol>
              </a:tblGrid>
              <a:tr h="370840">
                <a:tc>
                  <a:txBody>
                    <a:bodyPr/>
                    <a:lstStyle/>
                    <a:p>
                      <a:pPr algn="ctr"/>
                      <a:r>
                        <a:rPr lang="en-US" altLang="zh-CN" b="1" dirty="0" err="1"/>
                        <a:t>inode</a:t>
                      </a:r>
                      <a:endParaRPr lang="zh-CN" altLang="en-US" b="1" dirty="0"/>
                    </a:p>
                  </a:txBody>
                  <a:tcPr/>
                </a:tc>
                <a:tc>
                  <a:txBody>
                    <a:bodyPr/>
                    <a:lstStyle/>
                    <a:p>
                      <a:pPr algn="ctr"/>
                      <a:r>
                        <a:rPr lang="en-US" altLang="zh-CN" b="1" dirty="0"/>
                        <a:t>route</a:t>
                      </a:r>
                      <a:endParaRPr lang="zh-CN" altLang="en-US" b="1" dirty="0"/>
                    </a:p>
                  </a:txBody>
                  <a:tcPr/>
                </a:tc>
                <a:extLst>
                  <a:ext uri="{0D108BD9-81ED-4DB2-BD59-A6C34878D82A}">
                    <a16:rowId xmlns:a16="http://schemas.microsoft.com/office/drawing/2014/main" val="200239149"/>
                  </a:ext>
                </a:extLst>
              </a:tr>
              <a:tr h="370840">
                <a:tc>
                  <a:txBody>
                    <a:bodyPr/>
                    <a:lstStyle/>
                    <a:p>
                      <a:pPr algn="ctr"/>
                      <a:r>
                        <a:rPr lang="en-US" altLang="zh-CN" dirty="0" err="1"/>
                        <a:t>ino</a:t>
                      </a:r>
                      <a:endParaRPr lang="zh-CN" altLang="en-US" dirty="0"/>
                    </a:p>
                  </a:txBody>
                  <a:tcPr/>
                </a:tc>
                <a:tc>
                  <a:txBody>
                    <a:bodyPr/>
                    <a:lstStyle/>
                    <a:p>
                      <a:pPr algn="ctr"/>
                      <a:r>
                        <a:rPr lang="en-US" altLang="zh-CN" dirty="0"/>
                        <a:t>r</a:t>
                      </a:r>
                      <a:endParaRPr lang="zh-CN" altLang="en-US" dirty="0"/>
                    </a:p>
                  </a:txBody>
                  <a:tcPr/>
                </a:tc>
                <a:extLst>
                  <a:ext uri="{0D108BD9-81ED-4DB2-BD59-A6C34878D82A}">
                    <a16:rowId xmlns:a16="http://schemas.microsoft.com/office/drawing/2014/main" val="472589002"/>
                  </a:ext>
                </a:extLst>
              </a:tr>
            </a:tbl>
          </a:graphicData>
        </a:graphic>
      </p:graphicFrame>
      <p:sp>
        <p:nvSpPr>
          <p:cNvPr id="154" name="矩形 153">
            <a:extLst>
              <a:ext uri="{FF2B5EF4-FFF2-40B4-BE49-F238E27FC236}">
                <a16:creationId xmlns:a16="http://schemas.microsoft.com/office/drawing/2014/main" id="{0491A694-158C-B14E-A954-9CA6EF6FBD25}"/>
              </a:ext>
            </a:extLst>
          </p:cNvPr>
          <p:cNvSpPr/>
          <p:nvPr/>
        </p:nvSpPr>
        <p:spPr>
          <a:xfrm>
            <a:off x="1542151" y="2011311"/>
            <a:ext cx="1197301"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socker(NF)</a:t>
            </a:r>
            <a:endParaRPr kumimoji="1" lang="zh-CN" altLang="en-US" dirty="0"/>
          </a:p>
        </p:txBody>
      </p:sp>
      <p:cxnSp>
        <p:nvCxnSpPr>
          <p:cNvPr id="155" name="直线箭头连接符 154">
            <a:extLst>
              <a:ext uri="{FF2B5EF4-FFF2-40B4-BE49-F238E27FC236}">
                <a16:creationId xmlns:a16="http://schemas.microsoft.com/office/drawing/2014/main" id="{C1EA35A5-51E3-A342-8628-C92284E2B501}"/>
              </a:ext>
            </a:extLst>
          </p:cNvPr>
          <p:cNvCxnSpPr>
            <a:cxnSpLocks/>
          </p:cNvCxnSpPr>
          <p:nvPr/>
        </p:nvCxnSpPr>
        <p:spPr>
          <a:xfrm>
            <a:off x="2140802" y="2620778"/>
            <a:ext cx="4834" cy="7460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6" name="文本框 155">
            <a:extLst>
              <a:ext uri="{FF2B5EF4-FFF2-40B4-BE49-F238E27FC236}">
                <a16:creationId xmlns:a16="http://schemas.microsoft.com/office/drawing/2014/main" id="{3925A494-4CC7-6743-8DDD-ABB1FAB65BD1}"/>
              </a:ext>
            </a:extLst>
          </p:cNvPr>
          <p:cNvSpPr txBox="1"/>
          <p:nvPr/>
        </p:nvSpPr>
        <p:spPr>
          <a:xfrm>
            <a:off x="611994" y="2694832"/>
            <a:ext cx="1546705" cy="369332"/>
          </a:xfrm>
          <a:prstGeom prst="rect">
            <a:avLst/>
          </a:prstGeom>
          <a:noFill/>
        </p:spPr>
        <p:txBody>
          <a:bodyPr wrap="none" rtlCol="0">
            <a:spAutoFit/>
          </a:bodyPr>
          <a:lstStyle/>
          <a:p>
            <a:r>
              <a:rPr kumimoji="1" lang="en-US" altLang="zh-CN" dirty="0"/>
              <a:t>__</a:t>
            </a:r>
            <a:r>
              <a:rPr kumimoji="1" lang="en-US" altLang="zh-CN" dirty="0" err="1"/>
              <a:t>sys_socket</a:t>
            </a:r>
            <a:r>
              <a:rPr kumimoji="1" lang="en-US" altLang="zh-CN" dirty="0"/>
              <a:t>()</a:t>
            </a:r>
            <a:endParaRPr kumimoji="1" lang="zh-CN" altLang="en-US" dirty="0"/>
          </a:p>
        </p:txBody>
      </p:sp>
      <p:sp>
        <p:nvSpPr>
          <p:cNvPr id="157" name="矩形 156">
            <a:extLst>
              <a:ext uri="{FF2B5EF4-FFF2-40B4-BE49-F238E27FC236}">
                <a16:creationId xmlns:a16="http://schemas.microsoft.com/office/drawing/2014/main" id="{669C11AC-5CBC-3A48-96A8-20A41334FC17}"/>
              </a:ext>
            </a:extLst>
          </p:cNvPr>
          <p:cNvSpPr/>
          <p:nvPr/>
        </p:nvSpPr>
        <p:spPr>
          <a:xfrm>
            <a:off x="837987" y="3366818"/>
            <a:ext cx="2615297" cy="55273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err="1"/>
              <a:t>kprobe:sock_alloc_file</a:t>
            </a:r>
            <a:r>
              <a:rPr kumimoji="1" lang="en-US" altLang="zh-CN" dirty="0"/>
              <a:t>(</a:t>
            </a:r>
          </a:p>
          <a:p>
            <a:pPr algn="ctr"/>
            <a:r>
              <a:rPr kumimoji="1" lang="en-US" altLang="zh-CN" dirty="0"/>
              <a:t>struct socket *sock)</a:t>
            </a:r>
            <a:endParaRPr kumimoji="1" lang="zh-CN" altLang="en-US" dirty="0"/>
          </a:p>
        </p:txBody>
      </p:sp>
      <p:sp>
        <p:nvSpPr>
          <p:cNvPr id="158" name="矩形 157">
            <a:extLst>
              <a:ext uri="{FF2B5EF4-FFF2-40B4-BE49-F238E27FC236}">
                <a16:creationId xmlns:a16="http://schemas.microsoft.com/office/drawing/2014/main" id="{CCEF48C2-3646-4B48-B35B-7FABC62664BC}"/>
              </a:ext>
            </a:extLst>
          </p:cNvPr>
          <p:cNvSpPr/>
          <p:nvPr/>
        </p:nvSpPr>
        <p:spPr>
          <a:xfrm>
            <a:off x="837987" y="3917450"/>
            <a:ext cx="2615292" cy="121914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9" name="矩形 158">
            <a:extLst>
              <a:ext uri="{FF2B5EF4-FFF2-40B4-BE49-F238E27FC236}">
                <a16:creationId xmlns:a16="http://schemas.microsoft.com/office/drawing/2014/main" id="{868B1937-F71C-1A48-9829-D80CDDE63E56}"/>
              </a:ext>
            </a:extLst>
          </p:cNvPr>
          <p:cNvSpPr/>
          <p:nvPr/>
        </p:nvSpPr>
        <p:spPr>
          <a:xfrm>
            <a:off x="991701" y="4073445"/>
            <a:ext cx="2333999" cy="455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sp</a:t>
            </a:r>
            <a:r>
              <a:rPr kumimoji="1" lang="en-US" altLang="zh-CN" dirty="0"/>
              <a:t>=sock-&gt;</a:t>
            </a:r>
            <a:r>
              <a:rPr kumimoji="1" lang="en-US" altLang="zh-CN" dirty="0" err="1"/>
              <a:t>sk</a:t>
            </a:r>
            <a:endParaRPr kumimoji="1" lang="zh-CN" altLang="en-US" dirty="0"/>
          </a:p>
        </p:txBody>
      </p:sp>
      <p:sp>
        <p:nvSpPr>
          <p:cNvPr id="160" name="矩形 159">
            <a:extLst>
              <a:ext uri="{FF2B5EF4-FFF2-40B4-BE49-F238E27FC236}">
                <a16:creationId xmlns:a16="http://schemas.microsoft.com/office/drawing/2014/main" id="{EB4CD009-442A-5741-86FF-FD2229B4762D}"/>
              </a:ext>
            </a:extLst>
          </p:cNvPr>
          <p:cNvSpPr/>
          <p:nvPr/>
        </p:nvSpPr>
        <p:spPr>
          <a:xfrm>
            <a:off x="991699" y="4655582"/>
            <a:ext cx="2334001" cy="41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ino</a:t>
            </a:r>
            <a:r>
              <a:rPr kumimoji="1" lang="en-US" altLang="zh-CN" dirty="0"/>
              <a:t>=SOCK_INODE(sock)</a:t>
            </a:r>
            <a:endParaRPr kumimoji="1" lang="zh-CN" altLang="en-US" dirty="0"/>
          </a:p>
        </p:txBody>
      </p:sp>
      <p:pic>
        <p:nvPicPr>
          <p:cNvPr id="161" name="Picture 2" descr="eBPF - Introduction, Tutorials &amp;amp; Community Resources">
            <a:extLst>
              <a:ext uri="{FF2B5EF4-FFF2-40B4-BE49-F238E27FC236}">
                <a16:creationId xmlns:a16="http://schemas.microsoft.com/office/drawing/2014/main" id="{F891A127-3F17-0F4E-950D-8949547AA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2" y="3513084"/>
            <a:ext cx="829981" cy="28902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线箭头连接符 21">
            <a:extLst>
              <a:ext uri="{FF2B5EF4-FFF2-40B4-BE49-F238E27FC236}">
                <a16:creationId xmlns:a16="http://schemas.microsoft.com/office/drawing/2014/main" id="{4C4F4DA2-EB35-CE44-92C4-16E055C96544}"/>
              </a:ext>
            </a:extLst>
          </p:cNvPr>
          <p:cNvCxnSpPr>
            <a:cxnSpLocks/>
          </p:cNvCxnSpPr>
          <p:nvPr/>
        </p:nvCxnSpPr>
        <p:spPr>
          <a:xfrm flipH="1">
            <a:off x="2140802" y="5136595"/>
            <a:ext cx="4831" cy="5483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0BA17C62-02D9-B14F-8E66-4662218E88BC}"/>
              </a:ext>
            </a:extLst>
          </p:cNvPr>
          <p:cNvSpPr/>
          <p:nvPr/>
        </p:nvSpPr>
        <p:spPr>
          <a:xfrm>
            <a:off x="3756965" y="2011311"/>
            <a:ext cx="1746624"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ino</a:t>
            </a:r>
            <a:r>
              <a:rPr kumimoji="1" lang="en-US" altLang="zh-CN" dirty="0"/>
              <a:t>=</a:t>
            </a:r>
            <a:r>
              <a:rPr kumimoji="1" lang="en-US" altLang="zh-CN" dirty="0" err="1"/>
              <a:t>statFS</a:t>
            </a:r>
            <a:r>
              <a:rPr kumimoji="1" lang="en-US" altLang="zh-CN" dirty="0"/>
              <a:t>(</a:t>
            </a:r>
            <a:r>
              <a:rPr kumimoji="1" lang="en-US" altLang="zh-CN" dirty="0" err="1"/>
              <a:t>fd</a:t>
            </a:r>
            <a:r>
              <a:rPr kumimoji="1" lang="en-US" altLang="zh-CN" dirty="0"/>
              <a:t>)</a:t>
            </a:r>
          </a:p>
          <a:p>
            <a:pPr algn="ctr"/>
            <a:r>
              <a:rPr kumimoji="1" lang="en-US" altLang="zh-CN" dirty="0"/>
              <a:t>r=NF()</a:t>
            </a:r>
          </a:p>
        </p:txBody>
      </p:sp>
      <p:cxnSp>
        <p:nvCxnSpPr>
          <p:cNvPr id="24" name="直线箭头连接符 23">
            <a:extLst>
              <a:ext uri="{FF2B5EF4-FFF2-40B4-BE49-F238E27FC236}">
                <a16:creationId xmlns:a16="http://schemas.microsoft.com/office/drawing/2014/main" id="{055698AF-3FB9-B645-8650-7371BFD04067}"/>
              </a:ext>
            </a:extLst>
          </p:cNvPr>
          <p:cNvCxnSpPr>
            <a:cxnSpLocks/>
            <a:endCxn id="23" idx="1"/>
          </p:cNvCxnSpPr>
          <p:nvPr/>
        </p:nvCxnSpPr>
        <p:spPr>
          <a:xfrm>
            <a:off x="2739452" y="2316045"/>
            <a:ext cx="10175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197D8DB0-310E-BE45-B295-91F8896D57A0}"/>
              </a:ext>
            </a:extLst>
          </p:cNvPr>
          <p:cNvSpPr txBox="1"/>
          <p:nvPr/>
        </p:nvSpPr>
        <p:spPr>
          <a:xfrm>
            <a:off x="3056168" y="1978028"/>
            <a:ext cx="371064" cy="369332"/>
          </a:xfrm>
          <a:prstGeom prst="rect">
            <a:avLst/>
          </a:prstGeom>
          <a:noFill/>
        </p:spPr>
        <p:txBody>
          <a:bodyPr wrap="none" rtlCol="0">
            <a:spAutoFit/>
          </a:bodyPr>
          <a:lstStyle/>
          <a:p>
            <a:r>
              <a:rPr kumimoji="1" lang="en-US" altLang="zh-CN" dirty="0" err="1"/>
              <a:t>fd</a:t>
            </a:r>
            <a:endParaRPr kumimoji="1" lang="zh-CN" altLang="en-US" dirty="0"/>
          </a:p>
        </p:txBody>
      </p:sp>
      <p:cxnSp>
        <p:nvCxnSpPr>
          <p:cNvPr id="26" name="直线箭头连接符 25">
            <a:extLst>
              <a:ext uri="{FF2B5EF4-FFF2-40B4-BE49-F238E27FC236}">
                <a16:creationId xmlns:a16="http://schemas.microsoft.com/office/drawing/2014/main" id="{CF4AD0F2-F4CA-3641-B2D0-DE45A43BAEFC}"/>
              </a:ext>
            </a:extLst>
          </p:cNvPr>
          <p:cNvCxnSpPr>
            <a:cxnSpLocks/>
          </p:cNvCxnSpPr>
          <p:nvPr/>
        </p:nvCxnSpPr>
        <p:spPr>
          <a:xfrm>
            <a:off x="4630277" y="2620778"/>
            <a:ext cx="0" cy="30497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952BFA7B-B968-6E43-BB5C-023286FE0442}"/>
              </a:ext>
            </a:extLst>
          </p:cNvPr>
          <p:cNvSpPr/>
          <p:nvPr/>
        </p:nvSpPr>
        <p:spPr>
          <a:xfrm>
            <a:off x="6637847" y="2011311"/>
            <a:ext cx="1033574"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connect()</a:t>
            </a:r>
            <a:endParaRPr kumimoji="1" lang="zh-CN" altLang="en-US" dirty="0"/>
          </a:p>
        </p:txBody>
      </p:sp>
      <p:cxnSp>
        <p:nvCxnSpPr>
          <p:cNvPr id="28" name="直线箭头连接符 27">
            <a:extLst>
              <a:ext uri="{FF2B5EF4-FFF2-40B4-BE49-F238E27FC236}">
                <a16:creationId xmlns:a16="http://schemas.microsoft.com/office/drawing/2014/main" id="{8F98121A-EE49-3742-87BC-10C4CC817DFB}"/>
              </a:ext>
            </a:extLst>
          </p:cNvPr>
          <p:cNvCxnSpPr>
            <a:cxnSpLocks/>
          </p:cNvCxnSpPr>
          <p:nvPr/>
        </p:nvCxnSpPr>
        <p:spPr>
          <a:xfrm>
            <a:off x="7154634" y="2620778"/>
            <a:ext cx="0" cy="7460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339F64DA-6C07-FC4B-A031-A2D64C8E5D8F}"/>
              </a:ext>
            </a:extLst>
          </p:cNvPr>
          <p:cNvSpPr txBox="1"/>
          <p:nvPr/>
        </p:nvSpPr>
        <p:spPr>
          <a:xfrm>
            <a:off x="7071649" y="2742661"/>
            <a:ext cx="1077218" cy="369332"/>
          </a:xfrm>
          <a:prstGeom prst="rect">
            <a:avLst/>
          </a:prstGeom>
          <a:noFill/>
        </p:spPr>
        <p:txBody>
          <a:bodyPr wrap="none" rtlCol="0">
            <a:spAutoFit/>
          </a:bodyPr>
          <a:lstStyle/>
          <a:p>
            <a:r>
              <a:rPr kumimoji="1" lang="en-US" altLang="zh-CN" dirty="0"/>
              <a:t>connect()</a:t>
            </a:r>
            <a:endParaRPr kumimoji="1" lang="zh-CN" altLang="en-US" dirty="0"/>
          </a:p>
        </p:txBody>
      </p:sp>
      <p:sp>
        <p:nvSpPr>
          <p:cNvPr id="30" name="矩形 29">
            <a:extLst>
              <a:ext uri="{FF2B5EF4-FFF2-40B4-BE49-F238E27FC236}">
                <a16:creationId xmlns:a16="http://schemas.microsoft.com/office/drawing/2014/main" id="{9C51C33B-9A4D-534B-9225-B2896DE1F58A}"/>
              </a:ext>
            </a:extLst>
          </p:cNvPr>
          <p:cNvSpPr/>
          <p:nvPr/>
        </p:nvSpPr>
        <p:spPr>
          <a:xfrm>
            <a:off x="5891401" y="3366818"/>
            <a:ext cx="2526465" cy="55273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err="1"/>
              <a:t>kprobe:tcp_connect</a:t>
            </a:r>
            <a:r>
              <a:rPr kumimoji="1" lang="en-US" altLang="zh-CN" dirty="0"/>
              <a:t>(</a:t>
            </a:r>
          </a:p>
          <a:p>
            <a:pPr algn="ctr"/>
            <a:r>
              <a:rPr kumimoji="1" lang="en-US" altLang="zh-CN" dirty="0"/>
              <a:t>struct sock *</a:t>
            </a:r>
            <a:r>
              <a:rPr kumimoji="1" lang="en-US" altLang="zh-CN" dirty="0" err="1"/>
              <a:t>sk</a:t>
            </a:r>
            <a:r>
              <a:rPr kumimoji="1" lang="en-US" altLang="zh-CN" dirty="0"/>
              <a:t>)</a:t>
            </a:r>
            <a:endParaRPr kumimoji="1" lang="zh-CN" altLang="en-US" dirty="0"/>
          </a:p>
        </p:txBody>
      </p:sp>
      <p:sp>
        <p:nvSpPr>
          <p:cNvPr id="31" name="矩形 30">
            <a:extLst>
              <a:ext uri="{FF2B5EF4-FFF2-40B4-BE49-F238E27FC236}">
                <a16:creationId xmlns:a16="http://schemas.microsoft.com/office/drawing/2014/main" id="{2BBD92AB-D5DF-DD45-AC10-CA6C172DD6F5}"/>
              </a:ext>
            </a:extLst>
          </p:cNvPr>
          <p:cNvSpPr/>
          <p:nvPr/>
        </p:nvSpPr>
        <p:spPr>
          <a:xfrm>
            <a:off x="5891401" y="3917451"/>
            <a:ext cx="2526466" cy="121416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BB9C8860-6367-924A-9A13-C431EA412F4F}"/>
              </a:ext>
            </a:extLst>
          </p:cNvPr>
          <p:cNvSpPr/>
          <p:nvPr/>
        </p:nvSpPr>
        <p:spPr>
          <a:xfrm>
            <a:off x="5974447" y="4073445"/>
            <a:ext cx="2334000" cy="375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H=hash(</a:t>
            </a:r>
            <a:r>
              <a:rPr kumimoji="1" lang="en-US" altLang="zh-CN" dirty="0" err="1"/>
              <a:t>sk</a:t>
            </a:r>
            <a:r>
              <a:rPr kumimoji="1" lang="en-US" altLang="zh-CN" dirty="0"/>
              <a:t>-&gt;5tuple)</a:t>
            </a:r>
            <a:endParaRPr kumimoji="1" lang="zh-CN" altLang="en-US" dirty="0"/>
          </a:p>
        </p:txBody>
      </p:sp>
      <p:pic>
        <p:nvPicPr>
          <p:cNvPr id="33" name="Picture 2" descr="eBPF - Introduction, Tutorials &amp;amp; Community Resources">
            <a:extLst>
              <a:ext uri="{FF2B5EF4-FFF2-40B4-BE49-F238E27FC236}">
                <a16:creationId xmlns:a16="http://schemas.microsoft.com/office/drawing/2014/main" id="{225602E2-51D1-9946-8AAA-1D62FBFA4A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9864" y="3503486"/>
            <a:ext cx="829981" cy="289029"/>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262C063A-D138-BF4B-9AF6-B75C6B477C02}"/>
              </a:ext>
            </a:extLst>
          </p:cNvPr>
          <p:cNvSpPr/>
          <p:nvPr/>
        </p:nvSpPr>
        <p:spPr>
          <a:xfrm>
            <a:off x="5974446" y="4632464"/>
            <a:ext cx="2334001" cy="41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ino</a:t>
            </a:r>
            <a:r>
              <a:rPr kumimoji="1" lang="en-US" altLang="zh-CN" dirty="0"/>
              <a:t>=sk2ino.lookup(</a:t>
            </a:r>
            <a:r>
              <a:rPr kumimoji="1" lang="en-US" altLang="zh-CN" dirty="0" err="1"/>
              <a:t>sk</a:t>
            </a:r>
            <a:r>
              <a:rPr kumimoji="1" lang="en-US" altLang="zh-CN" dirty="0"/>
              <a:t>)</a:t>
            </a:r>
            <a:endParaRPr kumimoji="1" lang="zh-CN" altLang="en-US" dirty="0"/>
          </a:p>
        </p:txBody>
      </p:sp>
      <p:cxnSp>
        <p:nvCxnSpPr>
          <p:cNvPr id="35" name="肘形连接符 34">
            <a:extLst>
              <a:ext uri="{FF2B5EF4-FFF2-40B4-BE49-F238E27FC236}">
                <a16:creationId xmlns:a16="http://schemas.microsoft.com/office/drawing/2014/main" id="{2F674BFB-3245-EF4C-A69D-4A26991DF9DD}"/>
              </a:ext>
            </a:extLst>
          </p:cNvPr>
          <p:cNvCxnSpPr>
            <a:cxnSpLocks/>
            <a:endCxn id="34" idx="1"/>
          </p:cNvCxnSpPr>
          <p:nvPr/>
        </p:nvCxnSpPr>
        <p:spPr>
          <a:xfrm flipV="1">
            <a:off x="3014114" y="4841522"/>
            <a:ext cx="2960332" cy="1214289"/>
          </a:xfrm>
          <a:prstGeom prst="bentConnector3">
            <a:avLst>
              <a:gd name="adj1" fmla="val 18203"/>
            </a:avLst>
          </a:prstGeom>
          <a:ln w="28575">
            <a:solidFill>
              <a:schemeClr val="dk1"/>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AEC9AFD8-ECCE-D746-B5E9-E3E233261628}"/>
              </a:ext>
            </a:extLst>
          </p:cNvPr>
          <p:cNvCxnSpPr>
            <a:cxnSpLocks/>
          </p:cNvCxnSpPr>
          <p:nvPr/>
        </p:nvCxnSpPr>
        <p:spPr>
          <a:xfrm>
            <a:off x="7154634" y="5131613"/>
            <a:ext cx="4169" cy="5347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id="{2226B6BA-5314-0B48-A96F-F41ECB368BA9}"/>
              </a:ext>
            </a:extLst>
          </p:cNvPr>
          <p:cNvSpPr/>
          <p:nvPr/>
        </p:nvSpPr>
        <p:spPr>
          <a:xfrm>
            <a:off x="10190125" y="2011311"/>
            <a:ext cx="1197301" cy="60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send()</a:t>
            </a:r>
            <a:endParaRPr kumimoji="1" lang="zh-CN" altLang="en-US" dirty="0"/>
          </a:p>
        </p:txBody>
      </p:sp>
      <p:cxnSp>
        <p:nvCxnSpPr>
          <p:cNvPr id="38" name="直线箭头连接符 37">
            <a:extLst>
              <a:ext uri="{FF2B5EF4-FFF2-40B4-BE49-F238E27FC236}">
                <a16:creationId xmlns:a16="http://schemas.microsoft.com/office/drawing/2014/main" id="{FF6FC288-4F10-6A49-B55B-C43E5719D8FD}"/>
              </a:ext>
            </a:extLst>
          </p:cNvPr>
          <p:cNvCxnSpPr>
            <a:cxnSpLocks/>
          </p:cNvCxnSpPr>
          <p:nvPr/>
        </p:nvCxnSpPr>
        <p:spPr>
          <a:xfrm>
            <a:off x="10788776" y="2620778"/>
            <a:ext cx="4837" cy="6601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891801AE-14A7-9642-9F66-555801F98C22}"/>
              </a:ext>
            </a:extLst>
          </p:cNvPr>
          <p:cNvSpPr txBox="1"/>
          <p:nvPr/>
        </p:nvSpPr>
        <p:spPr>
          <a:xfrm>
            <a:off x="10014206" y="2688752"/>
            <a:ext cx="774571" cy="369332"/>
          </a:xfrm>
          <a:prstGeom prst="rect">
            <a:avLst/>
          </a:prstGeom>
          <a:noFill/>
        </p:spPr>
        <p:txBody>
          <a:bodyPr wrap="none" rtlCol="0">
            <a:spAutoFit/>
          </a:bodyPr>
          <a:lstStyle/>
          <a:p>
            <a:r>
              <a:rPr kumimoji="1" lang="en-US" altLang="zh-CN" dirty="0"/>
              <a:t>send()</a:t>
            </a:r>
            <a:endParaRPr kumimoji="1" lang="zh-CN" altLang="en-US" dirty="0"/>
          </a:p>
        </p:txBody>
      </p:sp>
      <p:sp>
        <p:nvSpPr>
          <p:cNvPr id="40" name="矩形 39">
            <a:extLst>
              <a:ext uri="{FF2B5EF4-FFF2-40B4-BE49-F238E27FC236}">
                <a16:creationId xmlns:a16="http://schemas.microsoft.com/office/drawing/2014/main" id="{68D3B685-2988-3145-913A-44553F9D6E92}"/>
              </a:ext>
            </a:extLst>
          </p:cNvPr>
          <p:cNvSpPr/>
          <p:nvPr/>
        </p:nvSpPr>
        <p:spPr>
          <a:xfrm>
            <a:off x="9485964" y="3280904"/>
            <a:ext cx="2615297" cy="55273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err="1"/>
              <a:t>SCHED_CLS:tc_egress</a:t>
            </a:r>
            <a:r>
              <a:rPr kumimoji="1" lang="en-US" altLang="zh-CN" dirty="0"/>
              <a:t>(</a:t>
            </a:r>
          </a:p>
          <a:p>
            <a:pPr algn="ctr"/>
            <a:r>
              <a:rPr kumimoji="1" lang="en-US" altLang="zh-CN" dirty="0"/>
              <a:t>struct __</a:t>
            </a:r>
            <a:r>
              <a:rPr kumimoji="1" lang="en-US" altLang="zh-CN" dirty="0" err="1"/>
              <a:t>sk_buff</a:t>
            </a:r>
            <a:r>
              <a:rPr kumimoji="1" lang="en-US" altLang="zh-CN" dirty="0"/>
              <a:t> *</a:t>
            </a:r>
            <a:r>
              <a:rPr kumimoji="1" lang="en-US" altLang="zh-CN" dirty="0" err="1"/>
              <a:t>skb</a:t>
            </a:r>
            <a:r>
              <a:rPr kumimoji="1" lang="en-US" altLang="zh-CN" dirty="0"/>
              <a:t>)</a:t>
            </a:r>
            <a:endParaRPr kumimoji="1" lang="zh-CN" altLang="en-US" dirty="0"/>
          </a:p>
        </p:txBody>
      </p:sp>
      <p:sp>
        <p:nvSpPr>
          <p:cNvPr id="41" name="矩形 40">
            <a:extLst>
              <a:ext uri="{FF2B5EF4-FFF2-40B4-BE49-F238E27FC236}">
                <a16:creationId xmlns:a16="http://schemas.microsoft.com/office/drawing/2014/main" id="{8EF5AFDF-DBBD-7E48-94A1-4D7E7BD8CAA8}"/>
              </a:ext>
            </a:extLst>
          </p:cNvPr>
          <p:cNvSpPr/>
          <p:nvPr/>
        </p:nvSpPr>
        <p:spPr>
          <a:xfrm>
            <a:off x="9485964" y="3831536"/>
            <a:ext cx="2615292" cy="228687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42" name="矩形 41">
            <a:extLst>
              <a:ext uri="{FF2B5EF4-FFF2-40B4-BE49-F238E27FC236}">
                <a16:creationId xmlns:a16="http://schemas.microsoft.com/office/drawing/2014/main" id="{4CBA6622-C11A-BA4B-AF65-E9B8F1BB2E25}"/>
              </a:ext>
            </a:extLst>
          </p:cNvPr>
          <p:cNvSpPr/>
          <p:nvPr/>
        </p:nvSpPr>
        <p:spPr>
          <a:xfrm>
            <a:off x="9639678" y="3987531"/>
            <a:ext cx="2333999" cy="455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H=hash(</a:t>
            </a:r>
            <a:r>
              <a:rPr kumimoji="1" lang="en-US" altLang="zh-CN" dirty="0" err="1"/>
              <a:t>skb</a:t>
            </a:r>
            <a:r>
              <a:rPr kumimoji="1" lang="en-US" altLang="zh-CN" dirty="0"/>
              <a:t>-&gt;5tuple)</a:t>
            </a:r>
            <a:endParaRPr kumimoji="1" lang="zh-CN" altLang="en-US" dirty="0"/>
          </a:p>
        </p:txBody>
      </p:sp>
      <p:sp>
        <p:nvSpPr>
          <p:cNvPr id="43" name="矩形 42">
            <a:extLst>
              <a:ext uri="{FF2B5EF4-FFF2-40B4-BE49-F238E27FC236}">
                <a16:creationId xmlns:a16="http://schemas.microsoft.com/office/drawing/2014/main" id="{0FF6C770-BA9B-C647-997B-50427F076052}"/>
              </a:ext>
            </a:extLst>
          </p:cNvPr>
          <p:cNvSpPr/>
          <p:nvPr/>
        </p:nvSpPr>
        <p:spPr>
          <a:xfrm>
            <a:off x="9639676" y="4569668"/>
            <a:ext cx="2334001" cy="41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algn="ctr"/>
            <a:r>
              <a:rPr kumimoji="1" lang="en-US" altLang="zh-CN" dirty="0" err="1"/>
              <a:t>ino</a:t>
            </a:r>
            <a:r>
              <a:rPr kumimoji="1" lang="en-US" altLang="zh-CN" dirty="0"/>
              <a:t>=hash2ino.lookup(H)</a:t>
            </a:r>
            <a:endParaRPr kumimoji="1" lang="zh-CN" altLang="en-US" dirty="0"/>
          </a:p>
        </p:txBody>
      </p:sp>
      <p:pic>
        <p:nvPicPr>
          <p:cNvPr id="44" name="Picture 2" descr="eBPF - Introduction, Tutorials &amp;amp; Community Resources">
            <a:extLst>
              <a:ext uri="{FF2B5EF4-FFF2-40B4-BE49-F238E27FC236}">
                <a16:creationId xmlns:a16="http://schemas.microsoft.com/office/drawing/2014/main" id="{73504419-4EC2-E842-9EA6-23F62F9F75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8069" y="3427170"/>
            <a:ext cx="829981" cy="289029"/>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a:extLst>
              <a:ext uri="{FF2B5EF4-FFF2-40B4-BE49-F238E27FC236}">
                <a16:creationId xmlns:a16="http://schemas.microsoft.com/office/drawing/2014/main" id="{3C277E95-D1F9-844C-81DB-F138C5B05A66}"/>
              </a:ext>
            </a:extLst>
          </p:cNvPr>
          <p:cNvSpPr/>
          <p:nvPr/>
        </p:nvSpPr>
        <p:spPr>
          <a:xfrm>
            <a:off x="9635056" y="5091658"/>
            <a:ext cx="2334001" cy="41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algn="ctr"/>
            <a:r>
              <a:rPr kumimoji="1" lang="en-US" altLang="zh-CN" dirty="0"/>
              <a:t>r=ino2route.lookup(</a:t>
            </a:r>
            <a:r>
              <a:rPr kumimoji="1" lang="en-US" altLang="zh-CN" dirty="0" err="1"/>
              <a:t>ino</a:t>
            </a:r>
            <a:r>
              <a:rPr kumimoji="1" lang="en-US" altLang="zh-CN" dirty="0"/>
              <a:t>)</a:t>
            </a:r>
            <a:endParaRPr kumimoji="1" lang="zh-CN" altLang="en-US" dirty="0"/>
          </a:p>
        </p:txBody>
      </p:sp>
      <p:sp>
        <p:nvSpPr>
          <p:cNvPr id="46" name="矩形 45">
            <a:extLst>
              <a:ext uri="{FF2B5EF4-FFF2-40B4-BE49-F238E27FC236}">
                <a16:creationId xmlns:a16="http://schemas.microsoft.com/office/drawing/2014/main" id="{C8BC451C-5627-E545-B96D-6A4620890378}"/>
              </a:ext>
            </a:extLst>
          </p:cNvPr>
          <p:cNvSpPr/>
          <p:nvPr/>
        </p:nvSpPr>
        <p:spPr>
          <a:xfrm>
            <a:off x="9621776" y="5605482"/>
            <a:ext cx="2334001" cy="418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algn="ctr"/>
            <a:r>
              <a:rPr kumimoji="1" lang="en-US" altLang="zh-CN" dirty="0" err="1"/>
              <a:t>encap</a:t>
            </a:r>
            <a:r>
              <a:rPr kumimoji="1" lang="en-US" altLang="zh-CN" dirty="0"/>
              <a:t>(</a:t>
            </a:r>
            <a:r>
              <a:rPr kumimoji="1" lang="en-US" altLang="zh-CN" dirty="0" err="1"/>
              <a:t>skb</a:t>
            </a:r>
            <a:r>
              <a:rPr kumimoji="1" lang="en-US" altLang="zh-CN" dirty="0"/>
              <a:t>, r)</a:t>
            </a:r>
            <a:endParaRPr kumimoji="1" lang="zh-CN" altLang="en-US" dirty="0"/>
          </a:p>
        </p:txBody>
      </p:sp>
      <p:cxnSp>
        <p:nvCxnSpPr>
          <p:cNvPr id="47" name="肘形连接符 46">
            <a:extLst>
              <a:ext uri="{FF2B5EF4-FFF2-40B4-BE49-F238E27FC236}">
                <a16:creationId xmlns:a16="http://schemas.microsoft.com/office/drawing/2014/main" id="{F4A54C9B-8428-0F4A-8553-76EC2D8B3D2B}"/>
              </a:ext>
            </a:extLst>
          </p:cNvPr>
          <p:cNvCxnSpPr>
            <a:cxnSpLocks/>
            <a:endCxn id="43" idx="1"/>
          </p:cNvCxnSpPr>
          <p:nvPr/>
        </p:nvCxnSpPr>
        <p:spPr>
          <a:xfrm flipV="1">
            <a:off x="8032115" y="4778726"/>
            <a:ext cx="1607561" cy="1258482"/>
          </a:xfrm>
          <a:prstGeom prst="bentConnector3">
            <a:avLst>
              <a:gd name="adj1" fmla="val 50000"/>
            </a:avLst>
          </a:prstGeom>
          <a:ln w="28575">
            <a:solidFill>
              <a:schemeClr val="dk1"/>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48" name="肘形连接符 47">
            <a:extLst>
              <a:ext uri="{FF2B5EF4-FFF2-40B4-BE49-F238E27FC236}">
                <a16:creationId xmlns:a16="http://schemas.microsoft.com/office/drawing/2014/main" id="{43281D04-2810-C540-89FF-20143B4EEA5B}"/>
              </a:ext>
            </a:extLst>
          </p:cNvPr>
          <p:cNvCxnSpPr>
            <a:cxnSpLocks/>
            <a:endCxn id="45" idx="1"/>
          </p:cNvCxnSpPr>
          <p:nvPr/>
        </p:nvCxnSpPr>
        <p:spPr>
          <a:xfrm flipV="1">
            <a:off x="5503589" y="5300716"/>
            <a:ext cx="4131467" cy="740638"/>
          </a:xfrm>
          <a:prstGeom prst="bentConnector3">
            <a:avLst>
              <a:gd name="adj1" fmla="val 8990"/>
            </a:avLst>
          </a:prstGeom>
          <a:ln w="28575">
            <a:solidFill>
              <a:schemeClr val="dk1"/>
            </a:solidFill>
            <a:prstDash val="sysDot"/>
            <a:tailEnd type="triangle"/>
          </a:ln>
        </p:spPr>
        <p:style>
          <a:lnRef idx="1">
            <a:schemeClr val="dk1"/>
          </a:lnRef>
          <a:fillRef idx="0">
            <a:schemeClr val="dk1"/>
          </a:fillRef>
          <a:effectRef idx="0">
            <a:schemeClr val="dk1"/>
          </a:effectRef>
          <a:fontRef idx="minor">
            <a:schemeClr val="tx1"/>
          </a:fontRef>
        </p:style>
      </p:cxnSp>
      <p:pic>
        <p:nvPicPr>
          <p:cNvPr id="3" name="音频 2">
            <a:hlinkClick r:id="" action="ppaction://media"/>
            <a:extLst>
              <a:ext uri="{FF2B5EF4-FFF2-40B4-BE49-F238E27FC236}">
                <a16:creationId xmlns:a16="http://schemas.microsoft.com/office/drawing/2014/main" id="{B1966305-45DE-ED4E-AA0B-3F5D0DA2357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965410857"/>
      </p:ext>
    </p:extLst>
  </p:cSld>
  <p:clrMapOvr>
    <a:masterClrMapping/>
  </p:clrMapOvr>
  <mc:AlternateContent xmlns:mc="http://schemas.openxmlformats.org/markup-compatibility/2006" xmlns:p14="http://schemas.microsoft.com/office/powerpoint/2010/main">
    <mc:Choice Requires="p14">
      <p:transition spd="slow" p14:dur="2000" advTm="38396"/>
    </mc:Choice>
    <mc:Fallback xmlns="">
      <p:transition spd="slow" advTm="38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3"/>
                </p:tgtEl>
              </p:cMediaNode>
            </p:audio>
          </p:childTnLst>
        </p:cTn>
      </p:par>
    </p:tnLst>
    <p:bldLst>
      <p:bldP spid="37" grpId="0" animBg="1"/>
      <p:bldP spid="39" grpId="0"/>
      <p:bldP spid="40" grpId="0" animBg="1"/>
      <p:bldP spid="41" grpId="0" animBg="1"/>
      <p:bldP spid="42" grpId="0" animBg="1"/>
      <p:bldP spid="43" grpId="0" animBg="1"/>
      <p:bldP spid="45" grpId="0" animBg="1"/>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4B02F6-84F0-554F-9736-A27D62B36523}"/>
              </a:ext>
            </a:extLst>
          </p:cNvPr>
          <p:cNvSpPr>
            <a:spLocks noGrp="1"/>
          </p:cNvSpPr>
          <p:nvPr>
            <p:ph type="title"/>
          </p:nvPr>
        </p:nvSpPr>
        <p:spPr/>
        <p:txBody>
          <a:bodyPr/>
          <a:lstStyle/>
          <a:p>
            <a:r>
              <a:rPr kumimoji="1" lang="en-US" altLang="zh-CN" dirty="0"/>
              <a:t>Evaluation Result</a:t>
            </a:r>
            <a:endParaRPr kumimoji="1" lang="zh-CN" altLang="en-US" dirty="0"/>
          </a:p>
        </p:txBody>
      </p:sp>
      <p:sp>
        <p:nvSpPr>
          <p:cNvPr id="3" name="内容占位符 2">
            <a:extLst>
              <a:ext uri="{FF2B5EF4-FFF2-40B4-BE49-F238E27FC236}">
                <a16:creationId xmlns:a16="http://schemas.microsoft.com/office/drawing/2014/main" id="{B28FA1C7-AF42-5E45-B978-BE7841B4D183}"/>
              </a:ext>
            </a:extLst>
          </p:cNvPr>
          <p:cNvSpPr>
            <a:spLocks noGrp="1"/>
          </p:cNvSpPr>
          <p:nvPr>
            <p:ph sz="half" idx="1"/>
          </p:nvPr>
        </p:nvSpPr>
        <p:spPr/>
        <p:txBody>
          <a:bodyPr/>
          <a:lstStyle/>
          <a:p>
            <a:r>
              <a:rPr lang="en-US" altLang="zh-CN" dirty="0"/>
              <a:t>Compare the total transmission time between the conventional socket and Socker</a:t>
            </a:r>
          </a:p>
          <a:p>
            <a:pPr lvl="1"/>
            <a:r>
              <a:rPr lang="en-US" altLang="zh-CN" dirty="0"/>
              <a:t>Topology from the motivating case</a:t>
            </a:r>
          </a:p>
          <a:p>
            <a:pPr lvl="1"/>
            <a:r>
              <a:rPr lang="en-US" altLang="zh-CN" dirty="0"/>
              <a:t>100MB file from [1]</a:t>
            </a:r>
          </a:p>
          <a:p>
            <a:pPr lvl="1"/>
            <a:r>
              <a:rPr lang="en-US" altLang="zh-CN" dirty="0"/>
              <a:t>Python </a:t>
            </a:r>
            <a:r>
              <a:rPr lang="en-US" altLang="zh-CN" dirty="0" err="1"/>
              <a:t>Gzip</a:t>
            </a:r>
            <a:r>
              <a:rPr lang="en-US" altLang="zh-CN" dirty="0"/>
              <a:t> module with compression level 0~9</a:t>
            </a:r>
          </a:p>
          <a:p>
            <a:endParaRPr lang="en-US" altLang="zh-CN" dirty="0"/>
          </a:p>
        </p:txBody>
      </p:sp>
      <p:sp>
        <p:nvSpPr>
          <p:cNvPr id="4" name="灯片编号占位符 3">
            <a:extLst>
              <a:ext uri="{FF2B5EF4-FFF2-40B4-BE49-F238E27FC236}">
                <a16:creationId xmlns:a16="http://schemas.microsoft.com/office/drawing/2014/main" id="{36FD7324-5498-374C-96A5-4811DC4F6B77}"/>
              </a:ext>
            </a:extLst>
          </p:cNvPr>
          <p:cNvSpPr>
            <a:spLocks noGrp="1"/>
          </p:cNvSpPr>
          <p:nvPr>
            <p:ph type="sldNum" sz="quarter" idx="12"/>
          </p:nvPr>
        </p:nvSpPr>
        <p:spPr/>
        <p:txBody>
          <a:bodyPr/>
          <a:lstStyle/>
          <a:p>
            <a:fld id="{EA81A8DE-0028-FA45-A50B-BC9BC168100F}" type="slidenum">
              <a:rPr lang="en-CN" smtClean="0"/>
              <a:t>24</a:t>
            </a:fld>
            <a:endParaRPr lang="en-CN"/>
          </a:p>
        </p:txBody>
      </p:sp>
      <p:pic>
        <p:nvPicPr>
          <p:cNvPr id="5" name="图片 4">
            <a:extLst>
              <a:ext uri="{FF2B5EF4-FFF2-40B4-BE49-F238E27FC236}">
                <a16:creationId xmlns:a16="http://schemas.microsoft.com/office/drawing/2014/main" id="{6E3CF6A3-E70C-3245-8218-57411CD9F2FD}"/>
              </a:ext>
            </a:extLst>
          </p:cNvPr>
          <p:cNvPicPr>
            <a:picLocks noChangeAspect="1"/>
          </p:cNvPicPr>
          <p:nvPr/>
        </p:nvPicPr>
        <p:blipFill>
          <a:blip r:embed="rId6"/>
          <a:stretch>
            <a:fillRect/>
          </a:stretch>
        </p:blipFill>
        <p:spPr>
          <a:xfrm>
            <a:off x="6172200" y="1646238"/>
            <a:ext cx="5741458" cy="4183062"/>
          </a:xfrm>
          <a:prstGeom prst="rect">
            <a:avLst/>
          </a:prstGeom>
        </p:spPr>
      </p:pic>
      <p:sp>
        <p:nvSpPr>
          <p:cNvPr id="12" name="矩形 11">
            <a:extLst>
              <a:ext uri="{FF2B5EF4-FFF2-40B4-BE49-F238E27FC236}">
                <a16:creationId xmlns:a16="http://schemas.microsoft.com/office/drawing/2014/main" id="{51F52BD1-7BF1-434E-AC59-71C90E36CD2B}"/>
              </a:ext>
            </a:extLst>
          </p:cNvPr>
          <p:cNvSpPr/>
          <p:nvPr/>
        </p:nvSpPr>
        <p:spPr>
          <a:xfrm>
            <a:off x="9067810" y="4128654"/>
            <a:ext cx="228595" cy="1233045"/>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10296951-446D-4B4D-AF7A-DA85A5EA1AC8}"/>
              </a:ext>
            </a:extLst>
          </p:cNvPr>
          <p:cNvSpPr/>
          <p:nvPr/>
        </p:nvSpPr>
        <p:spPr>
          <a:xfrm>
            <a:off x="8582890" y="4128654"/>
            <a:ext cx="228595" cy="1233045"/>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703AB9E-2688-C043-8169-DA6F0369F837}"/>
              </a:ext>
            </a:extLst>
          </p:cNvPr>
          <p:cNvSpPr/>
          <p:nvPr/>
        </p:nvSpPr>
        <p:spPr>
          <a:xfrm>
            <a:off x="7169732" y="3027221"/>
            <a:ext cx="228595" cy="2337881"/>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07ABFD03-E9FB-844D-83B6-2D7FCD1F0DC0}"/>
              </a:ext>
            </a:extLst>
          </p:cNvPr>
          <p:cNvSpPr/>
          <p:nvPr/>
        </p:nvSpPr>
        <p:spPr>
          <a:xfrm>
            <a:off x="7640785" y="3027216"/>
            <a:ext cx="228595" cy="2337881"/>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E885271-3E63-134A-B35E-0CAD27BAE7B2}"/>
              </a:ext>
            </a:extLst>
          </p:cNvPr>
          <p:cNvSpPr/>
          <p:nvPr/>
        </p:nvSpPr>
        <p:spPr>
          <a:xfrm>
            <a:off x="8111844" y="3023818"/>
            <a:ext cx="228595" cy="2337881"/>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2F1F2A45-241C-8045-B32D-625B1836D8EB}"/>
              </a:ext>
            </a:extLst>
          </p:cNvPr>
          <p:cNvSpPr/>
          <p:nvPr/>
        </p:nvSpPr>
        <p:spPr>
          <a:xfrm>
            <a:off x="9538870" y="3027216"/>
            <a:ext cx="228595" cy="2337881"/>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8B9B9F21-AB83-BC47-8074-EA2483E356CD}"/>
              </a:ext>
            </a:extLst>
          </p:cNvPr>
          <p:cNvSpPr/>
          <p:nvPr/>
        </p:nvSpPr>
        <p:spPr>
          <a:xfrm>
            <a:off x="10009920" y="3027216"/>
            <a:ext cx="228595" cy="2337881"/>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88CE9DD6-8FD5-C048-AD45-0FDDA8172EA9}"/>
              </a:ext>
            </a:extLst>
          </p:cNvPr>
          <p:cNvSpPr/>
          <p:nvPr/>
        </p:nvSpPr>
        <p:spPr>
          <a:xfrm>
            <a:off x="10494836" y="3023817"/>
            <a:ext cx="228595" cy="2337881"/>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C8037EEC-5E63-9E47-B18A-3FEB850A332D}"/>
              </a:ext>
            </a:extLst>
          </p:cNvPr>
          <p:cNvSpPr/>
          <p:nvPr/>
        </p:nvSpPr>
        <p:spPr>
          <a:xfrm>
            <a:off x="10965889" y="3015133"/>
            <a:ext cx="228595" cy="2337881"/>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2D8CDE22-E21A-E247-9018-8C2FF3C9BCE5}"/>
              </a:ext>
            </a:extLst>
          </p:cNvPr>
          <p:cNvSpPr/>
          <p:nvPr/>
        </p:nvSpPr>
        <p:spPr>
          <a:xfrm>
            <a:off x="11436941" y="3023816"/>
            <a:ext cx="228595" cy="2337881"/>
          </a:xfrm>
          <a:prstGeom prst="rect">
            <a:avLst/>
          </a:prstGeom>
          <a:solidFill>
            <a:schemeClr val="bg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A0CE997-2052-704A-B485-A156F4051571}"/>
              </a:ext>
            </a:extLst>
          </p:cNvPr>
          <p:cNvSpPr txBox="1"/>
          <p:nvPr/>
        </p:nvSpPr>
        <p:spPr>
          <a:xfrm>
            <a:off x="7183504" y="1314042"/>
            <a:ext cx="4159216" cy="369332"/>
          </a:xfrm>
          <a:prstGeom prst="rect">
            <a:avLst/>
          </a:prstGeom>
          <a:noFill/>
        </p:spPr>
        <p:txBody>
          <a:bodyPr wrap="none" rtlCol="0">
            <a:spAutoFit/>
          </a:bodyPr>
          <a:lstStyle/>
          <a:p>
            <a:r>
              <a:rPr kumimoji="1" lang="en-US" altLang="zh-CN" dirty="0"/>
              <a:t>Total transmission time for an 100MB file</a:t>
            </a:r>
            <a:endParaRPr kumimoji="1" lang="zh-CN" altLang="en-US" dirty="0"/>
          </a:p>
        </p:txBody>
      </p:sp>
      <p:sp>
        <p:nvSpPr>
          <p:cNvPr id="9" name="文本框 8">
            <a:extLst>
              <a:ext uri="{FF2B5EF4-FFF2-40B4-BE49-F238E27FC236}">
                <a16:creationId xmlns:a16="http://schemas.microsoft.com/office/drawing/2014/main" id="{7B117689-A972-4540-9888-24C32916E9A6}"/>
              </a:ext>
            </a:extLst>
          </p:cNvPr>
          <p:cNvSpPr txBox="1"/>
          <p:nvPr/>
        </p:nvSpPr>
        <p:spPr>
          <a:xfrm>
            <a:off x="785060" y="6553037"/>
            <a:ext cx="8052846" cy="307777"/>
          </a:xfrm>
          <a:prstGeom prst="rect">
            <a:avLst/>
          </a:prstGeom>
          <a:noFill/>
        </p:spPr>
        <p:txBody>
          <a:bodyPr wrap="none" rtlCol="0">
            <a:spAutoFit/>
          </a:bodyPr>
          <a:lstStyle/>
          <a:p>
            <a:r>
              <a:rPr kumimoji="1" lang="en-US" altLang="zh-CN" sz="1400" dirty="0"/>
              <a:t>[1] </a:t>
            </a:r>
            <a:r>
              <a:rPr lang="en-US" altLang="zh-CN" sz="1400" dirty="0"/>
              <a:t>Matt Mahoney. 2021. Large Text Compression Benchmark. http://</a:t>
            </a:r>
            <a:r>
              <a:rPr lang="en-US" altLang="zh-CN" sz="1400" dirty="0" err="1"/>
              <a:t>mattmahoney.net</a:t>
            </a:r>
            <a:r>
              <a:rPr lang="en-US" altLang="zh-CN" sz="1400" dirty="0"/>
              <a:t>/dc/</a:t>
            </a:r>
            <a:r>
              <a:rPr lang="en-US" altLang="zh-CN" sz="1400" dirty="0" err="1"/>
              <a:t>text.html</a:t>
            </a:r>
            <a:r>
              <a:rPr lang="en-US" altLang="zh-CN" sz="1400" dirty="0"/>
              <a:t>. (2021)</a:t>
            </a:r>
            <a:endParaRPr kumimoji="1" lang="zh-CN" altLang="en-US" sz="1400" dirty="0"/>
          </a:p>
        </p:txBody>
      </p:sp>
      <p:cxnSp>
        <p:nvCxnSpPr>
          <p:cNvPr id="11" name="直线箭头连接符 10">
            <a:extLst>
              <a:ext uri="{FF2B5EF4-FFF2-40B4-BE49-F238E27FC236}">
                <a16:creationId xmlns:a16="http://schemas.microsoft.com/office/drawing/2014/main" id="{03EF7245-9BB1-0A45-AF88-CABB26D24FC7}"/>
              </a:ext>
            </a:extLst>
          </p:cNvPr>
          <p:cNvCxnSpPr>
            <a:cxnSpLocks/>
          </p:cNvCxnSpPr>
          <p:nvPr/>
        </p:nvCxnSpPr>
        <p:spPr>
          <a:xfrm flipV="1">
            <a:off x="8008222" y="5390294"/>
            <a:ext cx="0" cy="580558"/>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BD96BE9D-0D9B-B741-9647-F692AB919491}"/>
              </a:ext>
            </a:extLst>
          </p:cNvPr>
          <p:cNvSpPr/>
          <p:nvPr/>
        </p:nvSpPr>
        <p:spPr>
          <a:xfrm>
            <a:off x="2916375" y="5970852"/>
            <a:ext cx="7166278" cy="369332"/>
          </a:xfrm>
          <a:prstGeom prst="rect">
            <a:avLst/>
          </a:prstGeom>
        </p:spPr>
        <p:txBody>
          <a:bodyPr wrap="square">
            <a:spAutoFit/>
          </a:bodyPr>
          <a:lstStyle/>
          <a:p>
            <a:r>
              <a:rPr lang="en-US" altLang="zh-CN" dirty="0"/>
              <a:t>The shortest transmission time w/o Socker: </a:t>
            </a:r>
            <a:r>
              <a:rPr lang="en-US" altLang="zh-CN" b="1" dirty="0">
                <a:solidFill>
                  <a:srgbClr val="C00000"/>
                </a:solidFill>
              </a:rPr>
              <a:t>8.58s</a:t>
            </a:r>
            <a:r>
              <a:rPr lang="en-US" altLang="zh-CN" dirty="0"/>
              <a:t> with compression level </a:t>
            </a:r>
            <a:r>
              <a:rPr lang="en-US" altLang="zh-CN" b="1" dirty="0">
                <a:solidFill>
                  <a:srgbClr val="C00000"/>
                </a:solidFill>
              </a:rPr>
              <a:t>2</a:t>
            </a:r>
            <a:r>
              <a:rPr lang="en-US" altLang="zh-CN" dirty="0"/>
              <a:t>.</a:t>
            </a:r>
          </a:p>
        </p:txBody>
      </p:sp>
      <p:pic>
        <p:nvPicPr>
          <p:cNvPr id="26" name="音频 25">
            <a:hlinkClick r:id="" action="ppaction://media"/>
            <a:extLst>
              <a:ext uri="{FF2B5EF4-FFF2-40B4-BE49-F238E27FC236}">
                <a16:creationId xmlns:a16="http://schemas.microsoft.com/office/drawing/2014/main" id="{7E9FDFA0-5FBE-A44A-B3F0-5DE78A2C34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01688662"/>
      </p:ext>
    </p:extLst>
  </p:cSld>
  <p:clrMapOvr>
    <a:masterClrMapping/>
  </p:clrMapOvr>
  <mc:AlternateContent xmlns:mc="http://schemas.openxmlformats.org/markup-compatibility/2006">
    <mc:Choice xmlns:p14="http://schemas.microsoft.com/office/powerpoint/2010/main" Requires="p14">
      <p:transition spd="slow" p14:dur="2000" advTm="42102"/>
    </mc:Choice>
    <mc:Fallback>
      <p:transition spd="slow" advTm="42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6"/>
                </p:tgtEl>
              </p:cMediaNode>
            </p:audio>
          </p:childTnLst>
        </p:cTn>
      </p:par>
    </p:tnLst>
    <p:bldLst>
      <p:bldP spid="8"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4B02F6-84F0-554F-9736-A27D62B36523}"/>
              </a:ext>
            </a:extLst>
          </p:cNvPr>
          <p:cNvSpPr>
            <a:spLocks noGrp="1"/>
          </p:cNvSpPr>
          <p:nvPr>
            <p:ph type="title"/>
          </p:nvPr>
        </p:nvSpPr>
        <p:spPr/>
        <p:txBody>
          <a:bodyPr/>
          <a:lstStyle/>
          <a:p>
            <a:r>
              <a:rPr kumimoji="1" lang="en-US" altLang="zh-CN" dirty="0"/>
              <a:t>Evaluation Result</a:t>
            </a:r>
            <a:endParaRPr kumimoji="1" lang="zh-CN" altLang="en-US" dirty="0"/>
          </a:p>
        </p:txBody>
      </p:sp>
      <p:sp>
        <p:nvSpPr>
          <p:cNvPr id="3" name="内容占位符 2">
            <a:extLst>
              <a:ext uri="{FF2B5EF4-FFF2-40B4-BE49-F238E27FC236}">
                <a16:creationId xmlns:a16="http://schemas.microsoft.com/office/drawing/2014/main" id="{B28FA1C7-AF42-5E45-B978-BE7841B4D183}"/>
              </a:ext>
            </a:extLst>
          </p:cNvPr>
          <p:cNvSpPr>
            <a:spLocks noGrp="1"/>
          </p:cNvSpPr>
          <p:nvPr>
            <p:ph sz="half" idx="1"/>
          </p:nvPr>
        </p:nvSpPr>
        <p:spPr/>
        <p:txBody>
          <a:bodyPr/>
          <a:lstStyle/>
          <a:p>
            <a:r>
              <a:rPr lang="en-US" altLang="zh-CN" dirty="0"/>
              <a:t>Compare the total transmission time between the conventional socket and Socker</a:t>
            </a:r>
          </a:p>
          <a:p>
            <a:pPr lvl="1"/>
            <a:r>
              <a:rPr lang="en-US" altLang="zh-CN" dirty="0"/>
              <a:t>Topology from the motivating case</a:t>
            </a:r>
          </a:p>
          <a:p>
            <a:pPr lvl="1"/>
            <a:r>
              <a:rPr lang="en-US" altLang="zh-CN" dirty="0"/>
              <a:t>100MB file from [1]</a:t>
            </a:r>
          </a:p>
          <a:p>
            <a:pPr lvl="1"/>
            <a:r>
              <a:rPr lang="en-US" altLang="zh-CN" dirty="0"/>
              <a:t>Python </a:t>
            </a:r>
            <a:r>
              <a:rPr lang="en-US" altLang="zh-CN" dirty="0" err="1"/>
              <a:t>Gzip</a:t>
            </a:r>
            <a:r>
              <a:rPr lang="en-US" altLang="zh-CN" dirty="0"/>
              <a:t> module with compression level 0~9</a:t>
            </a:r>
          </a:p>
          <a:p>
            <a:r>
              <a:rPr lang="en-US" altLang="zh-CN" dirty="0"/>
              <a:t>Socker achieves </a:t>
            </a:r>
            <a:r>
              <a:rPr lang="en-US" altLang="zh-CN" b="1" dirty="0">
                <a:solidFill>
                  <a:srgbClr val="C00000"/>
                </a:solidFill>
              </a:rPr>
              <a:t>28.5% </a:t>
            </a:r>
            <a:r>
              <a:rPr lang="en-US" altLang="zh-CN" dirty="0"/>
              <a:t>total transmission time reduction on average</a:t>
            </a:r>
            <a:endParaRPr kumimoji="1" lang="zh-CN" altLang="en-US" dirty="0"/>
          </a:p>
          <a:p>
            <a:endParaRPr lang="en-US" altLang="zh-CN" dirty="0"/>
          </a:p>
        </p:txBody>
      </p:sp>
      <p:sp>
        <p:nvSpPr>
          <p:cNvPr id="4" name="灯片编号占位符 3">
            <a:extLst>
              <a:ext uri="{FF2B5EF4-FFF2-40B4-BE49-F238E27FC236}">
                <a16:creationId xmlns:a16="http://schemas.microsoft.com/office/drawing/2014/main" id="{36FD7324-5498-374C-96A5-4811DC4F6B77}"/>
              </a:ext>
            </a:extLst>
          </p:cNvPr>
          <p:cNvSpPr>
            <a:spLocks noGrp="1"/>
          </p:cNvSpPr>
          <p:nvPr>
            <p:ph type="sldNum" sz="quarter" idx="12"/>
          </p:nvPr>
        </p:nvSpPr>
        <p:spPr/>
        <p:txBody>
          <a:bodyPr/>
          <a:lstStyle/>
          <a:p>
            <a:fld id="{EA81A8DE-0028-FA45-A50B-BC9BC168100F}" type="slidenum">
              <a:rPr lang="en-CN" smtClean="0"/>
              <a:t>25</a:t>
            </a:fld>
            <a:endParaRPr lang="en-CN"/>
          </a:p>
        </p:txBody>
      </p:sp>
      <p:pic>
        <p:nvPicPr>
          <p:cNvPr id="5" name="图片 4">
            <a:extLst>
              <a:ext uri="{FF2B5EF4-FFF2-40B4-BE49-F238E27FC236}">
                <a16:creationId xmlns:a16="http://schemas.microsoft.com/office/drawing/2014/main" id="{6E3CF6A3-E70C-3245-8218-57411CD9F2FD}"/>
              </a:ext>
            </a:extLst>
          </p:cNvPr>
          <p:cNvPicPr>
            <a:picLocks noChangeAspect="1"/>
          </p:cNvPicPr>
          <p:nvPr/>
        </p:nvPicPr>
        <p:blipFill>
          <a:blip r:embed="rId6"/>
          <a:stretch>
            <a:fillRect/>
          </a:stretch>
        </p:blipFill>
        <p:spPr>
          <a:xfrm>
            <a:off x="6172200" y="1646238"/>
            <a:ext cx="5741458" cy="4183062"/>
          </a:xfrm>
          <a:prstGeom prst="rect">
            <a:avLst/>
          </a:prstGeom>
        </p:spPr>
      </p:pic>
      <p:sp>
        <p:nvSpPr>
          <p:cNvPr id="8" name="文本框 7">
            <a:extLst>
              <a:ext uri="{FF2B5EF4-FFF2-40B4-BE49-F238E27FC236}">
                <a16:creationId xmlns:a16="http://schemas.microsoft.com/office/drawing/2014/main" id="{2A0CE997-2052-704A-B485-A156F4051571}"/>
              </a:ext>
            </a:extLst>
          </p:cNvPr>
          <p:cNvSpPr txBox="1"/>
          <p:nvPr/>
        </p:nvSpPr>
        <p:spPr>
          <a:xfrm>
            <a:off x="7183504" y="1314042"/>
            <a:ext cx="4367734" cy="369332"/>
          </a:xfrm>
          <a:prstGeom prst="rect">
            <a:avLst/>
          </a:prstGeom>
          <a:noFill/>
        </p:spPr>
        <p:txBody>
          <a:bodyPr wrap="none" rtlCol="0">
            <a:spAutoFit/>
          </a:bodyPr>
          <a:lstStyle/>
          <a:p>
            <a:r>
              <a:rPr kumimoji="1" lang="en-US" altLang="zh-CN" dirty="0"/>
              <a:t>Total transmission time for an 100MB file [1]</a:t>
            </a:r>
            <a:endParaRPr kumimoji="1" lang="zh-CN" altLang="en-US" dirty="0"/>
          </a:p>
        </p:txBody>
      </p:sp>
      <p:sp>
        <p:nvSpPr>
          <p:cNvPr id="9" name="文本框 8">
            <a:extLst>
              <a:ext uri="{FF2B5EF4-FFF2-40B4-BE49-F238E27FC236}">
                <a16:creationId xmlns:a16="http://schemas.microsoft.com/office/drawing/2014/main" id="{7B117689-A972-4540-9888-24C32916E9A6}"/>
              </a:ext>
            </a:extLst>
          </p:cNvPr>
          <p:cNvSpPr txBox="1"/>
          <p:nvPr/>
        </p:nvSpPr>
        <p:spPr>
          <a:xfrm>
            <a:off x="785060" y="6553037"/>
            <a:ext cx="8052846" cy="307777"/>
          </a:xfrm>
          <a:prstGeom prst="rect">
            <a:avLst/>
          </a:prstGeom>
          <a:noFill/>
        </p:spPr>
        <p:txBody>
          <a:bodyPr wrap="none" rtlCol="0">
            <a:spAutoFit/>
          </a:bodyPr>
          <a:lstStyle/>
          <a:p>
            <a:r>
              <a:rPr kumimoji="1" lang="en-US" altLang="zh-CN" sz="1400" dirty="0"/>
              <a:t>[1] </a:t>
            </a:r>
            <a:r>
              <a:rPr lang="en-US" altLang="zh-CN" sz="1400" dirty="0"/>
              <a:t>Matt Mahoney. 2021. Large Text Compression Benchmark. http://</a:t>
            </a:r>
            <a:r>
              <a:rPr lang="en-US" altLang="zh-CN" sz="1400" dirty="0" err="1"/>
              <a:t>mattmahoney.net</a:t>
            </a:r>
            <a:r>
              <a:rPr lang="en-US" altLang="zh-CN" sz="1400" dirty="0"/>
              <a:t>/dc/</a:t>
            </a:r>
            <a:r>
              <a:rPr lang="en-US" altLang="zh-CN" sz="1400" dirty="0" err="1"/>
              <a:t>text.html</a:t>
            </a:r>
            <a:r>
              <a:rPr lang="en-US" altLang="zh-CN" sz="1400" dirty="0"/>
              <a:t>. (2021)</a:t>
            </a:r>
            <a:endParaRPr kumimoji="1" lang="zh-CN" altLang="en-US" sz="1400" dirty="0"/>
          </a:p>
        </p:txBody>
      </p:sp>
      <p:cxnSp>
        <p:nvCxnSpPr>
          <p:cNvPr id="11" name="直线箭头连接符 10">
            <a:extLst>
              <a:ext uri="{FF2B5EF4-FFF2-40B4-BE49-F238E27FC236}">
                <a16:creationId xmlns:a16="http://schemas.microsoft.com/office/drawing/2014/main" id="{03EF7245-9BB1-0A45-AF88-CABB26D24FC7}"/>
              </a:ext>
            </a:extLst>
          </p:cNvPr>
          <p:cNvCxnSpPr>
            <a:cxnSpLocks/>
          </p:cNvCxnSpPr>
          <p:nvPr/>
        </p:nvCxnSpPr>
        <p:spPr>
          <a:xfrm flipH="1" flipV="1">
            <a:off x="8201891" y="5389418"/>
            <a:ext cx="249382" cy="581434"/>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BD96BE9D-0D9B-B741-9647-F692AB919491}"/>
              </a:ext>
            </a:extLst>
          </p:cNvPr>
          <p:cNvSpPr/>
          <p:nvPr/>
        </p:nvSpPr>
        <p:spPr>
          <a:xfrm>
            <a:off x="2916375" y="5970852"/>
            <a:ext cx="7322140" cy="369332"/>
          </a:xfrm>
          <a:prstGeom prst="rect">
            <a:avLst/>
          </a:prstGeom>
        </p:spPr>
        <p:txBody>
          <a:bodyPr wrap="square">
            <a:spAutoFit/>
          </a:bodyPr>
          <a:lstStyle/>
          <a:p>
            <a:r>
              <a:rPr lang="en-US" altLang="zh-CN" dirty="0"/>
              <a:t>The shortest transmission time with Socker is </a:t>
            </a:r>
            <a:r>
              <a:rPr lang="en-US" altLang="zh-CN" b="1" dirty="0">
                <a:solidFill>
                  <a:srgbClr val="C00000"/>
                </a:solidFill>
              </a:rPr>
              <a:t>5.29s</a:t>
            </a:r>
            <a:r>
              <a:rPr lang="en-US" altLang="zh-CN" dirty="0"/>
              <a:t> with compression level </a:t>
            </a:r>
            <a:r>
              <a:rPr lang="en-US" altLang="zh-CN" b="1" dirty="0">
                <a:solidFill>
                  <a:srgbClr val="C00000"/>
                </a:solidFill>
              </a:rPr>
              <a:t>2</a:t>
            </a:r>
          </a:p>
        </p:txBody>
      </p:sp>
      <p:pic>
        <p:nvPicPr>
          <p:cNvPr id="26" name="音频 25">
            <a:hlinkClick r:id="" action="ppaction://media"/>
            <a:extLst>
              <a:ext uri="{FF2B5EF4-FFF2-40B4-BE49-F238E27FC236}">
                <a16:creationId xmlns:a16="http://schemas.microsoft.com/office/drawing/2014/main" id="{8A671235-E636-E044-B428-598D45A8B3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977307017"/>
      </p:ext>
    </p:extLst>
  </p:cSld>
  <p:clrMapOvr>
    <a:masterClrMapping/>
  </p:clrMapOvr>
  <mc:AlternateContent xmlns:mc="http://schemas.openxmlformats.org/markup-compatibility/2006">
    <mc:Choice xmlns:p14="http://schemas.microsoft.com/office/powerpoint/2010/main" Requires="p14">
      <p:transition spd="slow" p14:dur="2000" advTm="27711"/>
    </mc:Choice>
    <mc:Fallback>
      <p:transition spd="slow" advTm="27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FC76-1099-694F-81CD-D9A06CD8031B}"/>
              </a:ext>
            </a:extLst>
          </p:cNvPr>
          <p:cNvSpPr>
            <a:spLocks noGrp="1"/>
          </p:cNvSpPr>
          <p:nvPr>
            <p:ph type="title"/>
          </p:nvPr>
        </p:nvSpPr>
        <p:spPr/>
        <p:txBody>
          <a:bodyPr/>
          <a:lstStyle/>
          <a:p>
            <a:r>
              <a:rPr lang="en-CN" dirty="0"/>
              <a:t>Conclusion</a:t>
            </a:r>
          </a:p>
        </p:txBody>
      </p:sp>
      <p:sp>
        <p:nvSpPr>
          <p:cNvPr id="3" name="Content Placeholder 2">
            <a:extLst>
              <a:ext uri="{FF2B5EF4-FFF2-40B4-BE49-F238E27FC236}">
                <a16:creationId xmlns:a16="http://schemas.microsoft.com/office/drawing/2014/main" id="{1AA78815-E985-7449-BB87-485E9CB0F5EC}"/>
              </a:ext>
            </a:extLst>
          </p:cNvPr>
          <p:cNvSpPr>
            <a:spLocks noGrp="1"/>
          </p:cNvSpPr>
          <p:nvPr>
            <p:ph idx="1"/>
          </p:nvPr>
        </p:nvSpPr>
        <p:spPr>
          <a:xfrm>
            <a:off x="838200" y="1825625"/>
            <a:ext cx="10750826" cy="4351338"/>
          </a:xfrm>
        </p:spPr>
        <p:txBody>
          <a:bodyPr>
            <a:normAutofit fontScale="85000" lnSpcReduction="20000"/>
          </a:bodyPr>
          <a:lstStyle/>
          <a:p>
            <a:r>
              <a:rPr lang="en-US" dirty="0"/>
              <a:t>Socker e</a:t>
            </a:r>
            <a:r>
              <a:rPr lang="en-CN"/>
              <a:t>xpress</a:t>
            </a:r>
            <a:r>
              <a:rPr lang="en-US" dirty="0"/>
              <a:t>es the</a:t>
            </a:r>
            <a:r>
              <a:rPr lang="en-CN"/>
              <a:t> </a:t>
            </a:r>
            <a:r>
              <a:rPr lang="en-CN" dirty="0"/>
              <a:t>network control directly </a:t>
            </a:r>
            <a:r>
              <a:rPr lang="en-CN"/>
              <a:t>from end</a:t>
            </a:r>
            <a:r>
              <a:rPr lang="en-US" dirty="0"/>
              <a:t>-</a:t>
            </a:r>
            <a:r>
              <a:rPr lang="en-CN"/>
              <a:t>host applications</a:t>
            </a:r>
            <a:r>
              <a:rPr lang="en-US" dirty="0"/>
              <a:t> at socket level.</a:t>
            </a:r>
          </a:p>
          <a:p>
            <a:endParaRPr lang="en-CN" dirty="0"/>
          </a:p>
          <a:p>
            <a:r>
              <a:rPr kumimoji="1" lang="en-US" altLang="zh-CN" dirty="0"/>
              <a:t>Socker obtains the dynamic flow attributes by tracing the sockets at run-time </a:t>
            </a:r>
            <a:r>
              <a:rPr lang="en-US" dirty="0"/>
              <a:t>using </a:t>
            </a:r>
            <a:r>
              <a:rPr lang="en-US" dirty="0" err="1"/>
              <a:t>eBPF</a:t>
            </a:r>
            <a:r>
              <a:rPr lang="en-US" dirty="0"/>
              <a:t>.</a:t>
            </a:r>
          </a:p>
          <a:p>
            <a:endParaRPr lang="en-US" dirty="0"/>
          </a:p>
          <a:p>
            <a:r>
              <a:rPr lang="en-US" dirty="0"/>
              <a:t>Socker achieves dynamic reaction to AF and NF.</a:t>
            </a:r>
          </a:p>
          <a:p>
            <a:endParaRPr lang="en-US" dirty="0"/>
          </a:p>
          <a:p>
            <a:r>
              <a:rPr lang="en-US" dirty="0"/>
              <a:t>Future work: </a:t>
            </a:r>
          </a:p>
          <a:p>
            <a:pPr lvl="1"/>
            <a:r>
              <a:rPr lang="en-US" dirty="0"/>
              <a:t>Coordination of multiple AF/NF in the same network.</a:t>
            </a:r>
          </a:p>
          <a:p>
            <a:pPr lvl="1"/>
            <a:r>
              <a:rPr lang="en-US" dirty="0"/>
              <a:t>Prevent</a:t>
            </a:r>
            <a:r>
              <a:rPr lang="zh-CN" altLang="en-US" dirty="0"/>
              <a:t> </a:t>
            </a:r>
            <a:r>
              <a:rPr lang="en-US" altLang="zh-CN" dirty="0"/>
              <a:t>the cyclic state dependencies, e.g., static check/oscillation suppression by counters</a:t>
            </a:r>
            <a:endParaRPr lang="en-US" dirty="0"/>
          </a:p>
          <a:p>
            <a:pPr lvl="1"/>
            <a:r>
              <a:rPr lang="en-US" dirty="0"/>
              <a:t>Integrate more network protocols, e.g., QUIC.</a:t>
            </a:r>
          </a:p>
          <a:p>
            <a:endParaRPr lang="en-US" dirty="0"/>
          </a:p>
          <a:p>
            <a:endParaRPr lang="en-CN" dirty="0"/>
          </a:p>
          <a:p>
            <a:endParaRPr lang="en-CN" dirty="0"/>
          </a:p>
        </p:txBody>
      </p:sp>
      <p:sp>
        <p:nvSpPr>
          <p:cNvPr id="4" name="灯片编号占位符 3">
            <a:extLst>
              <a:ext uri="{FF2B5EF4-FFF2-40B4-BE49-F238E27FC236}">
                <a16:creationId xmlns:a16="http://schemas.microsoft.com/office/drawing/2014/main" id="{17642084-15A5-BA4B-B6E7-D00031C709CB}"/>
              </a:ext>
            </a:extLst>
          </p:cNvPr>
          <p:cNvSpPr>
            <a:spLocks noGrp="1"/>
          </p:cNvSpPr>
          <p:nvPr>
            <p:ph type="sldNum" sz="quarter" idx="12"/>
          </p:nvPr>
        </p:nvSpPr>
        <p:spPr/>
        <p:txBody>
          <a:bodyPr/>
          <a:lstStyle/>
          <a:p>
            <a:fld id="{EA81A8DE-0028-FA45-A50B-BC9BC168100F}" type="slidenum">
              <a:rPr lang="en-CN" smtClean="0"/>
              <a:t>26</a:t>
            </a:fld>
            <a:endParaRPr lang="en-CN"/>
          </a:p>
        </p:txBody>
      </p:sp>
      <p:pic>
        <p:nvPicPr>
          <p:cNvPr id="6" name="音频 5">
            <a:hlinkClick r:id="" action="ppaction://media"/>
            <a:extLst>
              <a:ext uri="{FF2B5EF4-FFF2-40B4-BE49-F238E27FC236}">
                <a16:creationId xmlns:a16="http://schemas.microsoft.com/office/drawing/2014/main" id="{CD4A4074-A249-2743-B1D6-8D8971A3208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840903648"/>
      </p:ext>
    </p:extLst>
  </p:cSld>
  <p:clrMapOvr>
    <a:masterClrMapping/>
  </p:clrMapOvr>
  <mc:AlternateContent xmlns:mc="http://schemas.openxmlformats.org/markup-compatibility/2006">
    <mc:Choice xmlns:p14="http://schemas.microsoft.com/office/powerpoint/2010/main" Requires="p14">
      <p:transition spd="slow" p14:dur="2000" advTm="72972"/>
    </mc:Choice>
    <mc:Fallback>
      <p:transition spd="slow" advTm="72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17736C-97F5-9646-960E-0D64347B470D}"/>
              </a:ext>
            </a:extLst>
          </p:cNvPr>
          <p:cNvSpPr txBox="1">
            <a:spLocks/>
          </p:cNvSpPr>
          <p:nvPr/>
        </p:nvSpPr>
        <p:spPr>
          <a:xfrm>
            <a:off x="728133" y="1843993"/>
            <a:ext cx="10735733" cy="147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800" dirty="0"/>
              <a:t>Thank</a:t>
            </a:r>
            <a:r>
              <a:rPr lang="zh-CN" altLang="en-US" sz="4800" dirty="0"/>
              <a:t> </a:t>
            </a:r>
            <a:r>
              <a:rPr lang="en-US" altLang="zh-CN" sz="4800" dirty="0"/>
              <a:t>you!</a:t>
            </a:r>
            <a:endParaRPr lang="en-US" sz="4800" dirty="0"/>
          </a:p>
        </p:txBody>
      </p:sp>
      <p:sp>
        <p:nvSpPr>
          <p:cNvPr id="6" name="Subtitle 2">
            <a:extLst>
              <a:ext uri="{FF2B5EF4-FFF2-40B4-BE49-F238E27FC236}">
                <a16:creationId xmlns:a16="http://schemas.microsoft.com/office/drawing/2014/main" id="{48246AE1-39BC-AC41-AF16-F70A2024FB8B}"/>
              </a:ext>
            </a:extLst>
          </p:cNvPr>
          <p:cNvSpPr txBox="1">
            <a:spLocks/>
          </p:cNvSpPr>
          <p:nvPr/>
        </p:nvSpPr>
        <p:spPr>
          <a:xfrm>
            <a:off x="1828800" y="3236019"/>
            <a:ext cx="8534400" cy="175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b="1" dirty="0"/>
          </a:p>
          <a:p>
            <a:pPr marL="0" indent="0" algn="ctr">
              <a:buNone/>
            </a:pPr>
            <a:r>
              <a:rPr lang="en-US" altLang="zh-CN" b="1" i="1" dirty="0" err="1"/>
              <a:t>gd@tongji.edu.cn</a:t>
            </a:r>
            <a:endParaRPr lang="en-US" b="1" i="1" dirty="0"/>
          </a:p>
        </p:txBody>
      </p:sp>
      <p:sp>
        <p:nvSpPr>
          <p:cNvPr id="3" name="灯片编号占位符 2">
            <a:extLst>
              <a:ext uri="{FF2B5EF4-FFF2-40B4-BE49-F238E27FC236}">
                <a16:creationId xmlns:a16="http://schemas.microsoft.com/office/drawing/2014/main" id="{B9CE3D69-6CED-D34F-A147-C6C8858F9FD7}"/>
              </a:ext>
            </a:extLst>
          </p:cNvPr>
          <p:cNvSpPr>
            <a:spLocks noGrp="1"/>
          </p:cNvSpPr>
          <p:nvPr>
            <p:ph type="sldNum" sz="quarter" idx="12"/>
          </p:nvPr>
        </p:nvSpPr>
        <p:spPr/>
        <p:txBody>
          <a:bodyPr/>
          <a:lstStyle/>
          <a:p>
            <a:fld id="{EA81A8DE-0028-FA45-A50B-BC9BC168100F}" type="slidenum">
              <a:rPr lang="en-CN" smtClean="0"/>
              <a:t>27</a:t>
            </a:fld>
            <a:endParaRPr lang="en-CN"/>
          </a:p>
        </p:txBody>
      </p:sp>
      <p:pic>
        <p:nvPicPr>
          <p:cNvPr id="7" name="音频 6">
            <a:hlinkClick r:id="" action="ppaction://media"/>
            <a:extLst>
              <a:ext uri="{FF2B5EF4-FFF2-40B4-BE49-F238E27FC236}">
                <a16:creationId xmlns:a16="http://schemas.microsoft.com/office/drawing/2014/main" id="{C4A86903-E49F-294F-A6B4-8B72444269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82036575"/>
      </p:ext>
    </p:extLst>
  </p:cSld>
  <p:clrMapOvr>
    <a:masterClrMapping/>
  </p:clrMapOvr>
  <mc:AlternateContent xmlns:mc="http://schemas.openxmlformats.org/markup-compatibility/2006" xmlns:p14="http://schemas.microsoft.com/office/powerpoint/2010/main">
    <mc:Choice Requires="p14">
      <p:transition spd="slow" p14:dur="2000" advTm="5548"/>
    </mc:Choice>
    <mc:Fallback xmlns="">
      <p:transition spd="slow" advTm="5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31BEF-4930-BD44-8437-EE4CA0A6E7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56FCAB7-395A-C546-9B2E-3207C1EE9D73}"/>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1406B322-419B-124B-ACF4-41AA9A2D1F50}"/>
              </a:ext>
            </a:extLst>
          </p:cNvPr>
          <p:cNvSpPr>
            <a:spLocks noGrp="1"/>
          </p:cNvSpPr>
          <p:nvPr>
            <p:ph type="sldNum" sz="quarter" idx="12"/>
          </p:nvPr>
        </p:nvSpPr>
        <p:spPr/>
        <p:txBody>
          <a:bodyPr/>
          <a:lstStyle/>
          <a:p>
            <a:fld id="{EA81A8DE-0028-FA45-A50B-BC9BC168100F}" type="slidenum">
              <a:rPr lang="en-CN" smtClean="0"/>
              <a:t>28</a:t>
            </a:fld>
            <a:endParaRPr lang="en-CN"/>
          </a:p>
        </p:txBody>
      </p:sp>
    </p:spTree>
    <p:extLst>
      <p:ext uri="{BB962C8B-B14F-4D97-AF65-F5344CB8AC3E}">
        <p14:creationId xmlns:p14="http://schemas.microsoft.com/office/powerpoint/2010/main" val="3975923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a:extLst>
              <a:ext uri="{FF2B5EF4-FFF2-40B4-BE49-F238E27FC236}">
                <a16:creationId xmlns:a16="http://schemas.microsoft.com/office/drawing/2014/main" id="{BE397412-09BF-834B-92D7-2F55AC6C1BB8}"/>
              </a:ext>
            </a:extLst>
          </p:cNvPr>
          <p:cNvSpPr txBox="1"/>
          <p:nvPr/>
        </p:nvSpPr>
        <p:spPr>
          <a:xfrm>
            <a:off x="8970398" y="3666095"/>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72" name="文本框 71">
            <a:extLst>
              <a:ext uri="{FF2B5EF4-FFF2-40B4-BE49-F238E27FC236}">
                <a16:creationId xmlns:a16="http://schemas.microsoft.com/office/drawing/2014/main" id="{FC248AF2-1E7B-3040-9A2F-2AC1A96D090E}"/>
              </a:ext>
            </a:extLst>
          </p:cNvPr>
          <p:cNvSpPr txBox="1"/>
          <p:nvPr/>
        </p:nvSpPr>
        <p:spPr>
          <a:xfrm>
            <a:off x="5386950" y="3688874"/>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2" name="标题 1">
            <a:extLst>
              <a:ext uri="{FF2B5EF4-FFF2-40B4-BE49-F238E27FC236}">
                <a16:creationId xmlns:a16="http://schemas.microsoft.com/office/drawing/2014/main" id="{DCABC7D4-5FCD-9340-8F3B-9740D4B2271C}"/>
              </a:ext>
            </a:extLst>
          </p:cNvPr>
          <p:cNvSpPr>
            <a:spLocks noGrp="1"/>
          </p:cNvSpPr>
          <p:nvPr>
            <p:ph type="title"/>
          </p:nvPr>
        </p:nvSpPr>
        <p:spPr/>
        <p:txBody>
          <a:bodyPr/>
          <a:lstStyle/>
          <a:p>
            <a:r>
              <a:rPr kumimoji="1" lang="en-US" altLang="zh-CN" dirty="0"/>
              <a:t>Motivating Case</a:t>
            </a:r>
            <a:endParaRPr kumimoji="1" lang="zh-CN" altLang="en-US" dirty="0"/>
          </a:p>
        </p:txBody>
      </p:sp>
      <p:sp>
        <p:nvSpPr>
          <p:cNvPr id="4" name="灯片编号占位符 3">
            <a:extLst>
              <a:ext uri="{FF2B5EF4-FFF2-40B4-BE49-F238E27FC236}">
                <a16:creationId xmlns:a16="http://schemas.microsoft.com/office/drawing/2014/main" id="{BA6FF6A2-F789-9541-9F81-639E22043F48}"/>
              </a:ext>
            </a:extLst>
          </p:cNvPr>
          <p:cNvSpPr>
            <a:spLocks noGrp="1"/>
          </p:cNvSpPr>
          <p:nvPr>
            <p:ph type="sldNum" sz="quarter" idx="12"/>
          </p:nvPr>
        </p:nvSpPr>
        <p:spPr/>
        <p:txBody>
          <a:bodyPr/>
          <a:lstStyle/>
          <a:p>
            <a:fld id="{EA81A8DE-0028-FA45-A50B-BC9BC168100F}" type="slidenum">
              <a:rPr lang="en-CN" smtClean="0"/>
              <a:t>3</a:t>
            </a:fld>
            <a:endParaRPr lang="en-CN"/>
          </a:p>
        </p:txBody>
      </p:sp>
      <p:cxnSp>
        <p:nvCxnSpPr>
          <p:cNvPr id="20" name="直线连接符 19">
            <a:extLst>
              <a:ext uri="{FF2B5EF4-FFF2-40B4-BE49-F238E27FC236}">
                <a16:creationId xmlns:a16="http://schemas.microsoft.com/office/drawing/2014/main" id="{195F08B9-CA26-0E4D-8F3B-B156D870F4DF}"/>
              </a:ext>
            </a:extLst>
          </p:cNvPr>
          <p:cNvCxnSpPr>
            <a:cxnSpLocks/>
            <a:stCxn id="56" idx="1"/>
            <a:endCxn id="50" idx="3"/>
          </p:cNvCxnSpPr>
          <p:nvPr/>
        </p:nvCxnSpPr>
        <p:spPr>
          <a:xfrm flipH="1">
            <a:off x="9013997" y="4035427"/>
            <a:ext cx="9682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6215BB55-EF77-134A-9295-A0DC3BA70F77}"/>
              </a:ext>
            </a:extLst>
          </p:cNvPr>
          <p:cNvCxnSpPr>
            <a:cxnSpLocks/>
            <a:stCxn id="49" idx="1"/>
            <a:endCxn id="61" idx="3"/>
          </p:cNvCxnSpPr>
          <p:nvPr/>
        </p:nvCxnSpPr>
        <p:spPr>
          <a:xfrm flipH="1">
            <a:off x="5386950" y="4035427"/>
            <a:ext cx="9710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图形 45" descr="DVD 播放器">
            <a:extLst>
              <a:ext uri="{FF2B5EF4-FFF2-40B4-BE49-F238E27FC236}">
                <a16:creationId xmlns:a16="http://schemas.microsoft.com/office/drawing/2014/main" id="{C5315541-D6E3-6B41-84F6-6B43698704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72433" y="2798733"/>
            <a:ext cx="720000" cy="720000"/>
          </a:xfrm>
          <a:prstGeom prst="rect">
            <a:avLst/>
          </a:prstGeom>
        </p:spPr>
      </p:pic>
      <p:cxnSp>
        <p:nvCxnSpPr>
          <p:cNvPr id="47" name="直线连接符 46">
            <a:extLst>
              <a:ext uri="{FF2B5EF4-FFF2-40B4-BE49-F238E27FC236}">
                <a16:creationId xmlns:a16="http://schemas.microsoft.com/office/drawing/2014/main" id="{F299C5A0-BBAD-E241-A791-87D726F6C85C}"/>
              </a:ext>
            </a:extLst>
          </p:cNvPr>
          <p:cNvCxnSpPr>
            <a:cxnSpLocks/>
            <a:endCxn id="46" idx="3"/>
          </p:cNvCxnSpPr>
          <p:nvPr/>
        </p:nvCxnSpPr>
        <p:spPr>
          <a:xfrm flipH="1" flipV="1">
            <a:off x="7992433" y="3158733"/>
            <a:ext cx="633262" cy="772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图形 48" descr="DVD 播放器">
            <a:extLst>
              <a:ext uri="{FF2B5EF4-FFF2-40B4-BE49-F238E27FC236}">
                <a16:creationId xmlns:a16="http://schemas.microsoft.com/office/drawing/2014/main" id="{490677B2-1371-A546-924D-D531E27A32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8033" y="3675427"/>
            <a:ext cx="720000" cy="720000"/>
          </a:xfrm>
          <a:prstGeom prst="rect">
            <a:avLst/>
          </a:prstGeom>
        </p:spPr>
      </p:pic>
      <p:pic>
        <p:nvPicPr>
          <p:cNvPr id="50" name="图形 49" descr="DVD 播放器">
            <a:extLst>
              <a:ext uri="{FF2B5EF4-FFF2-40B4-BE49-F238E27FC236}">
                <a16:creationId xmlns:a16="http://schemas.microsoft.com/office/drawing/2014/main" id="{2BB7C281-90AC-4A49-88B9-537AFD8F8A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3997" y="3675427"/>
            <a:ext cx="720000" cy="720000"/>
          </a:xfrm>
          <a:prstGeom prst="rect">
            <a:avLst/>
          </a:prstGeom>
        </p:spPr>
      </p:pic>
      <p:cxnSp>
        <p:nvCxnSpPr>
          <p:cNvPr id="52" name="直线连接符 51">
            <a:extLst>
              <a:ext uri="{FF2B5EF4-FFF2-40B4-BE49-F238E27FC236}">
                <a16:creationId xmlns:a16="http://schemas.microsoft.com/office/drawing/2014/main" id="{2D313801-B6C1-184F-81E7-96982E8B496E}"/>
              </a:ext>
            </a:extLst>
          </p:cNvPr>
          <p:cNvCxnSpPr>
            <a:cxnSpLocks/>
            <a:stCxn id="50" idx="1"/>
            <a:endCxn id="49" idx="3"/>
          </p:cNvCxnSpPr>
          <p:nvPr/>
        </p:nvCxnSpPr>
        <p:spPr>
          <a:xfrm flipH="1">
            <a:off x="7078033" y="4035427"/>
            <a:ext cx="1215964" cy="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56" name="图形 55" descr="服务器">
            <a:extLst>
              <a:ext uri="{FF2B5EF4-FFF2-40B4-BE49-F238E27FC236}">
                <a16:creationId xmlns:a16="http://schemas.microsoft.com/office/drawing/2014/main" id="{9351C6FC-7FFA-2349-897B-436B8DAAB3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2200" y="3675427"/>
            <a:ext cx="720000" cy="720000"/>
          </a:xfrm>
          <a:prstGeom prst="rect">
            <a:avLst/>
          </a:prstGeom>
        </p:spPr>
      </p:pic>
      <p:pic>
        <p:nvPicPr>
          <p:cNvPr id="61" name="图形 60" descr="笔记本电脑">
            <a:extLst>
              <a:ext uri="{FF2B5EF4-FFF2-40B4-BE49-F238E27FC236}">
                <a16:creationId xmlns:a16="http://schemas.microsoft.com/office/drawing/2014/main" id="{92B6CBAF-7669-E24B-B16D-5A37B36040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6950" y="3675427"/>
            <a:ext cx="720000" cy="720000"/>
          </a:xfrm>
          <a:prstGeom prst="rect">
            <a:avLst/>
          </a:prstGeom>
        </p:spPr>
      </p:pic>
      <p:cxnSp>
        <p:nvCxnSpPr>
          <p:cNvPr id="64" name="直线连接符 63">
            <a:extLst>
              <a:ext uri="{FF2B5EF4-FFF2-40B4-BE49-F238E27FC236}">
                <a16:creationId xmlns:a16="http://schemas.microsoft.com/office/drawing/2014/main" id="{0CC81E8A-D3BB-0B45-B1E5-FC0DF4D4B52C}"/>
              </a:ext>
            </a:extLst>
          </p:cNvPr>
          <p:cNvCxnSpPr>
            <a:cxnSpLocks/>
            <a:endCxn id="46" idx="1"/>
          </p:cNvCxnSpPr>
          <p:nvPr/>
        </p:nvCxnSpPr>
        <p:spPr>
          <a:xfrm flipV="1">
            <a:off x="6686088" y="3158733"/>
            <a:ext cx="586345" cy="772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03FFB51F-DFA5-5D47-BF83-CC70957037AF}"/>
              </a:ext>
            </a:extLst>
          </p:cNvPr>
          <p:cNvSpPr txBox="1"/>
          <p:nvPr/>
        </p:nvSpPr>
        <p:spPr>
          <a:xfrm>
            <a:off x="6009622" y="3223082"/>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74" name="文本框 73">
            <a:extLst>
              <a:ext uri="{FF2B5EF4-FFF2-40B4-BE49-F238E27FC236}">
                <a16:creationId xmlns:a16="http://schemas.microsoft.com/office/drawing/2014/main" id="{06BC81C3-07C8-7A43-BA9D-22BBC8713FFC}"/>
              </a:ext>
            </a:extLst>
          </p:cNvPr>
          <p:cNvSpPr txBox="1"/>
          <p:nvPr/>
        </p:nvSpPr>
        <p:spPr>
          <a:xfrm>
            <a:off x="8238784" y="3201589"/>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76" name="文本框 75">
            <a:extLst>
              <a:ext uri="{FF2B5EF4-FFF2-40B4-BE49-F238E27FC236}">
                <a16:creationId xmlns:a16="http://schemas.microsoft.com/office/drawing/2014/main" id="{A5A66598-99BC-3A44-A2A6-ED2B2CA0EFC8}"/>
              </a:ext>
            </a:extLst>
          </p:cNvPr>
          <p:cNvSpPr txBox="1"/>
          <p:nvPr/>
        </p:nvSpPr>
        <p:spPr>
          <a:xfrm>
            <a:off x="7153285" y="3680563"/>
            <a:ext cx="948145" cy="369332"/>
          </a:xfrm>
          <a:prstGeom prst="rect">
            <a:avLst/>
          </a:prstGeom>
          <a:noFill/>
        </p:spPr>
        <p:txBody>
          <a:bodyPr wrap="none" rtlCol="0">
            <a:spAutoFit/>
          </a:bodyPr>
          <a:lstStyle/>
          <a:p>
            <a:r>
              <a:rPr kumimoji="1" lang="en-US" altLang="zh-CN" dirty="0"/>
              <a:t>50Mbps</a:t>
            </a:r>
            <a:endParaRPr kumimoji="1" lang="zh-CN" altLang="en-US" dirty="0"/>
          </a:p>
        </p:txBody>
      </p:sp>
      <p:sp>
        <p:nvSpPr>
          <p:cNvPr id="77" name="文本框 76">
            <a:extLst>
              <a:ext uri="{FF2B5EF4-FFF2-40B4-BE49-F238E27FC236}">
                <a16:creationId xmlns:a16="http://schemas.microsoft.com/office/drawing/2014/main" id="{87860A88-3314-A841-B6AB-D26D7FD77C2E}"/>
              </a:ext>
            </a:extLst>
          </p:cNvPr>
          <p:cNvSpPr txBox="1"/>
          <p:nvPr/>
        </p:nvSpPr>
        <p:spPr>
          <a:xfrm>
            <a:off x="9949368" y="4410916"/>
            <a:ext cx="944361" cy="369332"/>
          </a:xfrm>
          <a:prstGeom prst="rect">
            <a:avLst/>
          </a:prstGeom>
          <a:noFill/>
        </p:spPr>
        <p:txBody>
          <a:bodyPr wrap="none" rtlCol="0">
            <a:spAutoFit/>
          </a:bodyPr>
          <a:lstStyle/>
          <a:p>
            <a:r>
              <a:rPr kumimoji="1" lang="en-US" altLang="zh-CN" dirty="0"/>
              <a:t>Server S</a:t>
            </a:r>
            <a:endParaRPr kumimoji="1" lang="zh-CN" altLang="en-US" dirty="0"/>
          </a:p>
        </p:txBody>
      </p:sp>
      <p:sp>
        <p:nvSpPr>
          <p:cNvPr id="78" name="文本框 77">
            <a:extLst>
              <a:ext uri="{FF2B5EF4-FFF2-40B4-BE49-F238E27FC236}">
                <a16:creationId xmlns:a16="http://schemas.microsoft.com/office/drawing/2014/main" id="{444E212F-0488-7E49-AF25-88CCD68E0E75}"/>
              </a:ext>
            </a:extLst>
          </p:cNvPr>
          <p:cNvSpPr txBox="1"/>
          <p:nvPr/>
        </p:nvSpPr>
        <p:spPr>
          <a:xfrm>
            <a:off x="4660982" y="4307221"/>
            <a:ext cx="902298" cy="369332"/>
          </a:xfrm>
          <a:prstGeom prst="rect">
            <a:avLst/>
          </a:prstGeom>
          <a:noFill/>
        </p:spPr>
        <p:txBody>
          <a:bodyPr wrap="none" rtlCol="0">
            <a:spAutoFit/>
          </a:bodyPr>
          <a:lstStyle/>
          <a:p>
            <a:r>
              <a:rPr kumimoji="1" lang="en-US" altLang="zh-CN" dirty="0"/>
              <a:t>Client C</a:t>
            </a:r>
            <a:endParaRPr kumimoji="1" lang="zh-CN" altLang="en-US" dirty="0"/>
          </a:p>
        </p:txBody>
      </p:sp>
      <p:cxnSp>
        <p:nvCxnSpPr>
          <p:cNvPr id="81" name="直线箭头连接符 80">
            <a:extLst>
              <a:ext uri="{FF2B5EF4-FFF2-40B4-BE49-F238E27FC236}">
                <a16:creationId xmlns:a16="http://schemas.microsoft.com/office/drawing/2014/main" id="{A7059A0D-F285-5549-96ED-F558F833E547}"/>
              </a:ext>
            </a:extLst>
          </p:cNvPr>
          <p:cNvCxnSpPr/>
          <p:nvPr/>
        </p:nvCxnSpPr>
        <p:spPr>
          <a:xfrm>
            <a:off x="5546319" y="4249552"/>
            <a:ext cx="4389602" cy="0"/>
          </a:xfrm>
          <a:prstGeom prst="straightConnector1">
            <a:avLst/>
          </a:prstGeom>
          <a:ln w="381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5" name="任意形状 94">
            <a:extLst>
              <a:ext uri="{FF2B5EF4-FFF2-40B4-BE49-F238E27FC236}">
                <a16:creationId xmlns:a16="http://schemas.microsoft.com/office/drawing/2014/main" id="{772A30CA-B93A-6E43-BD5D-61F57C0D48C1}"/>
              </a:ext>
            </a:extLst>
          </p:cNvPr>
          <p:cNvSpPr/>
          <p:nvPr/>
        </p:nvSpPr>
        <p:spPr>
          <a:xfrm>
            <a:off x="5290825" y="2933311"/>
            <a:ext cx="4746812" cy="870779"/>
          </a:xfrm>
          <a:custGeom>
            <a:avLst/>
            <a:gdLst>
              <a:gd name="connsiteX0" fmla="*/ 0 w 4881283"/>
              <a:gd name="connsiteY0" fmla="*/ 699273 h 814957"/>
              <a:gd name="connsiteX1" fmla="*/ 1640542 w 4881283"/>
              <a:gd name="connsiteY1" fmla="*/ 672379 h 814957"/>
              <a:gd name="connsiteX2" fmla="*/ 2541495 w 4881283"/>
              <a:gd name="connsiteY2" fmla="*/ 26 h 814957"/>
              <a:gd name="connsiteX3" fmla="*/ 3482789 w 4881283"/>
              <a:gd name="connsiteY3" fmla="*/ 699273 h 814957"/>
              <a:gd name="connsiteX4" fmla="*/ 4881283 w 4881283"/>
              <a:gd name="connsiteY4" fmla="*/ 806849 h 814957"/>
              <a:gd name="connsiteX0" fmla="*/ 0 w 4706471"/>
              <a:gd name="connsiteY0" fmla="*/ 941322 h 949095"/>
              <a:gd name="connsiteX1" fmla="*/ 1465730 w 4706471"/>
              <a:gd name="connsiteY1" fmla="*/ 672381 h 949095"/>
              <a:gd name="connsiteX2" fmla="*/ 2366683 w 4706471"/>
              <a:gd name="connsiteY2" fmla="*/ 28 h 949095"/>
              <a:gd name="connsiteX3" fmla="*/ 3307977 w 4706471"/>
              <a:gd name="connsiteY3" fmla="*/ 699275 h 949095"/>
              <a:gd name="connsiteX4" fmla="*/ 4706471 w 4706471"/>
              <a:gd name="connsiteY4" fmla="*/ 806851 h 949095"/>
              <a:gd name="connsiteX0" fmla="*/ 0 w 4706471"/>
              <a:gd name="connsiteY0" fmla="*/ 942045 h 942045"/>
              <a:gd name="connsiteX1" fmla="*/ 1169895 w 4706471"/>
              <a:gd name="connsiteY1" fmla="*/ 847916 h 942045"/>
              <a:gd name="connsiteX2" fmla="*/ 2366683 w 4706471"/>
              <a:gd name="connsiteY2" fmla="*/ 751 h 942045"/>
              <a:gd name="connsiteX3" fmla="*/ 3307977 w 4706471"/>
              <a:gd name="connsiteY3" fmla="*/ 699998 h 942045"/>
              <a:gd name="connsiteX4" fmla="*/ 4706471 w 4706471"/>
              <a:gd name="connsiteY4" fmla="*/ 807574 h 942045"/>
              <a:gd name="connsiteX0" fmla="*/ 0 w 4706471"/>
              <a:gd name="connsiteY0" fmla="*/ 941294 h 941294"/>
              <a:gd name="connsiteX1" fmla="*/ 1169895 w 4706471"/>
              <a:gd name="connsiteY1" fmla="*/ 847165 h 941294"/>
              <a:gd name="connsiteX2" fmla="*/ 2366683 w 4706471"/>
              <a:gd name="connsiteY2" fmla="*/ 0 h 941294"/>
              <a:gd name="connsiteX3" fmla="*/ 3294530 w 4706471"/>
              <a:gd name="connsiteY3" fmla="*/ 847165 h 941294"/>
              <a:gd name="connsiteX4" fmla="*/ 4706471 w 4706471"/>
              <a:gd name="connsiteY4" fmla="*/ 806823 h 941294"/>
              <a:gd name="connsiteX0" fmla="*/ 0 w 4719918"/>
              <a:gd name="connsiteY0" fmla="*/ 941294 h 941294"/>
              <a:gd name="connsiteX1" fmla="*/ 1169895 w 4719918"/>
              <a:gd name="connsiteY1" fmla="*/ 847165 h 941294"/>
              <a:gd name="connsiteX2" fmla="*/ 2366683 w 4719918"/>
              <a:gd name="connsiteY2" fmla="*/ 0 h 941294"/>
              <a:gd name="connsiteX3" fmla="*/ 3294530 w 4719918"/>
              <a:gd name="connsiteY3" fmla="*/ 847165 h 941294"/>
              <a:gd name="connsiteX4" fmla="*/ 4719918 w 4719918"/>
              <a:gd name="connsiteY4" fmla="*/ 914400 h 941294"/>
              <a:gd name="connsiteX0" fmla="*/ 0 w 4719918"/>
              <a:gd name="connsiteY0" fmla="*/ 941294 h 941294"/>
              <a:gd name="connsiteX1" fmla="*/ 1169895 w 4719918"/>
              <a:gd name="connsiteY1" fmla="*/ 847165 h 941294"/>
              <a:gd name="connsiteX2" fmla="*/ 2366683 w 4719918"/>
              <a:gd name="connsiteY2" fmla="*/ 0 h 941294"/>
              <a:gd name="connsiteX3" fmla="*/ 3294530 w 4719918"/>
              <a:gd name="connsiteY3" fmla="*/ 847165 h 941294"/>
              <a:gd name="connsiteX4" fmla="*/ 4719918 w 4719918"/>
              <a:gd name="connsiteY4" fmla="*/ 847164 h 941294"/>
              <a:gd name="connsiteX0" fmla="*/ 0 w 4719918"/>
              <a:gd name="connsiteY0" fmla="*/ 941501 h 941501"/>
              <a:gd name="connsiteX1" fmla="*/ 1169895 w 4719918"/>
              <a:gd name="connsiteY1" fmla="*/ 847372 h 941501"/>
              <a:gd name="connsiteX2" fmla="*/ 2366683 w 4719918"/>
              <a:gd name="connsiteY2" fmla="*/ 207 h 941501"/>
              <a:gd name="connsiteX3" fmla="*/ 3294530 w 4719918"/>
              <a:gd name="connsiteY3" fmla="*/ 766690 h 941501"/>
              <a:gd name="connsiteX4" fmla="*/ 4719918 w 4719918"/>
              <a:gd name="connsiteY4" fmla="*/ 847371 h 941501"/>
              <a:gd name="connsiteX0" fmla="*/ 0 w 4746812"/>
              <a:gd name="connsiteY0" fmla="*/ 874265 h 917553"/>
              <a:gd name="connsiteX1" fmla="*/ 1196789 w 4746812"/>
              <a:gd name="connsiteY1" fmla="*/ 847372 h 917553"/>
              <a:gd name="connsiteX2" fmla="*/ 2393577 w 4746812"/>
              <a:gd name="connsiteY2" fmla="*/ 207 h 917553"/>
              <a:gd name="connsiteX3" fmla="*/ 3321424 w 4746812"/>
              <a:gd name="connsiteY3" fmla="*/ 766690 h 917553"/>
              <a:gd name="connsiteX4" fmla="*/ 4746812 w 4746812"/>
              <a:gd name="connsiteY4" fmla="*/ 847371 h 917553"/>
              <a:gd name="connsiteX0" fmla="*/ 0 w 4746812"/>
              <a:gd name="connsiteY0" fmla="*/ 874082 h 885040"/>
              <a:gd name="connsiteX1" fmla="*/ 1210236 w 4746812"/>
              <a:gd name="connsiteY1" fmla="*/ 793401 h 885040"/>
              <a:gd name="connsiteX2" fmla="*/ 2393577 w 4746812"/>
              <a:gd name="connsiteY2" fmla="*/ 24 h 885040"/>
              <a:gd name="connsiteX3" fmla="*/ 3321424 w 4746812"/>
              <a:gd name="connsiteY3" fmla="*/ 766507 h 885040"/>
              <a:gd name="connsiteX4" fmla="*/ 4746812 w 4746812"/>
              <a:gd name="connsiteY4" fmla="*/ 847188 h 885040"/>
              <a:gd name="connsiteX0" fmla="*/ 0 w 4746812"/>
              <a:gd name="connsiteY0" fmla="*/ 860636 h 870779"/>
              <a:gd name="connsiteX1" fmla="*/ 1210236 w 4746812"/>
              <a:gd name="connsiteY1" fmla="*/ 779955 h 870779"/>
              <a:gd name="connsiteX2" fmla="*/ 2299447 w 4746812"/>
              <a:gd name="connsiteY2" fmla="*/ 25 h 870779"/>
              <a:gd name="connsiteX3" fmla="*/ 3321424 w 4746812"/>
              <a:gd name="connsiteY3" fmla="*/ 753061 h 870779"/>
              <a:gd name="connsiteX4" fmla="*/ 4746812 w 4746812"/>
              <a:gd name="connsiteY4" fmla="*/ 833742 h 870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812" h="870779">
                <a:moveTo>
                  <a:pt x="0" y="860636"/>
                </a:moveTo>
                <a:cubicBezTo>
                  <a:pt x="398930" y="851672"/>
                  <a:pt x="826995" y="923390"/>
                  <a:pt x="1210236" y="779955"/>
                </a:cubicBezTo>
                <a:cubicBezTo>
                  <a:pt x="1593477" y="636520"/>
                  <a:pt x="1947582" y="4507"/>
                  <a:pt x="2299447" y="25"/>
                </a:cubicBezTo>
                <a:cubicBezTo>
                  <a:pt x="2651312" y="-4457"/>
                  <a:pt x="2931459" y="618591"/>
                  <a:pt x="3321424" y="753061"/>
                </a:cubicBezTo>
                <a:cubicBezTo>
                  <a:pt x="3711389" y="887531"/>
                  <a:pt x="4242547" y="847189"/>
                  <a:pt x="4746812" y="833742"/>
                </a:cubicBezTo>
              </a:path>
            </a:pathLst>
          </a:custGeom>
          <a:noFill/>
          <a:ln w="38100">
            <a:solidFill>
              <a:srgbClr val="0070C0"/>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线形标注 2 95">
            <a:extLst>
              <a:ext uri="{FF2B5EF4-FFF2-40B4-BE49-F238E27FC236}">
                <a16:creationId xmlns:a16="http://schemas.microsoft.com/office/drawing/2014/main" id="{DE2ED825-1ADF-BE48-94C8-01C658ADEA6E}"/>
              </a:ext>
            </a:extLst>
          </p:cNvPr>
          <p:cNvSpPr/>
          <p:nvPr/>
        </p:nvSpPr>
        <p:spPr>
          <a:xfrm>
            <a:off x="7460080" y="4679621"/>
            <a:ext cx="3017419" cy="365123"/>
          </a:xfrm>
          <a:prstGeom prst="borderCallout2">
            <a:avLst>
              <a:gd name="adj1" fmla="val 18750"/>
              <a:gd name="adj2" fmla="val -8333"/>
              <a:gd name="adj3" fmla="val 18750"/>
              <a:gd name="adj4" fmla="val -16667"/>
              <a:gd name="adj5" fmla="val -103864"/>
              <a:gd name="adj6" fmla="val -251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err="1">
                <a:solidFill>
                  <a:schemeClr val="accent6"/>
                </a:solidFill>
              </a:rPr>
              <a:t>ShortestPath</a:t>
            </a:r>
            <a:r>
              <a:rPr kumimoji="1" lang="en-US" altLang="zh-CN" dirty="0">
                <a:solidFill>
                  <a:schemeClr val="accent6"/>
                </a:solidFill>
              </a:rPr>
              <a:t>(50Mbps,3hops)</a:t>
            </a:r>
            <a:endParaRPr kumimoji="1" lang="zh-CN" altLang="en-US" dirty="0">
              <a:solidFill>
                <a:schemeClr val="accent6"/>
              </a:solidFill>
            </a:endParaRPr>
          </a:p>
        </p:txBody>
      </p:sp>
      <p:sp>
        <p:nvSpPr>
          <p:cNvPr id="97" name="线形标注 2 96">
            <a:extLst>
              <a:ext uri="{FF2B5EF4-FFF2-40B4-BE49-F238E27FC236}">
                <a16:creationId xmlns:a16="http://schemas.microsoft.com/office/drawing/2014/main" id="{7B58F8EC-FBDB-6540-AA61-47496CC08B29}"/>
              </a:ext>
            </a:extLst>
          </p:cNvPr>
          <p:cNvSpPr/>
          <p:nvPr/>
        </p:nvSpPr>
        <p:spPr>
          <a:xfrm>
            <a:off x="8424835" y="2329497"/>
            <a:ext cx="3081365" cy="365123"/>
          </a:xfrm>
          <a:prstGeom prst="borderCallout2">
            <a:avLst>
              <a:gd name="adj1" fmla="val 18750"/>
              <a:gd name="adj2" fmla="val -8333"/>
              <a:gd name="adj3" fmla="val 18750"/>
              <a:gd name="adj4" fmla="val -16667"/>
              <a:gd name="adj5" fmla="val 164987"/>
              <a:gd name="adj6" fmla="val -27303"/>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err="1">
                <a:solidFill>
                  <a:srgbClr val="0070C0"/>
                </a:solidFill>
              </a:rPr>
              <a:t>MaxBWPath</a:t>
            </a:r>
            <a:r>
              <a:rPr kumimoji="1" lang="en-US" altLang="zh-CN" dirty="0">
                <a:solidFill>
                  <a:srgbClr val="0070C0"/>
                </a:solidFill>
              </a:rPr>
              <a:t>(100Mbps, 4hops)</a:t>
            </a:r>
            <a:endParaRPr kumimoji="1" lang="zh-CN" altLang="en-US" dirty="0">
              <a:solidFill>
                <a:srgbClr val="0070C0"/>
              </a:solidFill>
            </a:endParaRPr>
          </a:p>
        </p:txBody>
      </p:sp>
      <p:sp>
        <p:nvSpPr>
          <p:cNvPr id="98" name="文本框 97">
            <a:extLst>
              <a:ext uri="{FF2B5EF4-FFF2-40B4-BE49-F238E27FC236}">
                <a16:creationId xmlns:a16="http://schemas.microsoft.com/office/drawing/2014/main" id="{328880C6-BB24-614E-A2E7-05AE5EA21F1B}"/>
              </a:ext>
            </a:extLst>
          </p:cNvPr>
          <p:cNvSpPr txBox="1"/>
          <p:nvPr/>
        </p:nvSpPr>
        <p:spPr>
          <a:xfrm>
            <a:off x="36281" y="1665072"/>
            <a:ext cx="6056066" cy="461665"/>
          </a:xfrm>
          <a:prstGeom prst="rect">
            <a:avLst/>
          </a:prstGeom>
          <a:noFill/>
        </p:spPr>
        <p:txBody>
          <a:bodyPr wrap="square" rtlCol="0">
            <a:spAutoFit/>
          </a:bodyPr>
          <a:lstStyle/>
          <a:p>
            <a:r>
              <a:rPr kumimoji="1" lang="en-US" altLang="zh-CN" sz="2400" dirty="0"/>
              <a:t>The client C sends data to the server S</a:t>
            </a:r>
          </a:p>
        </p:txBody>
      </p:sp>
      <p:sp>
        <p:nvSpPr>
          <p:cNvPr id="99" name="矩形 98">
            <a:extLst>
              <a:ext uri="{FF2B5EF4-FFF2-40B4-BE49-F238E27FC236}">
                <a16:creationId xmlns:a16="http://schemas.microsoft.com/office/drawing/2014/main" id="{56BC0963-A367-8143-8225-F7E803EF749B}"/>
              </a:ext>
            </a:extLst>
          </p:cNvPr>
          <p:cNvSpPr/>
          <p:nvPr/>
        </p:nvSpPr>
        <p:spPr>
          <a:xfrm>
            <a:off x="2853576" y="5121696"/>
            <a:ext cx="4267835" cy="369332"/>
          </a:xfrm>
          <a:prstGeom prst="rect">
            <a:avLst/>
          </a:prstGeom>
          <a:ln>
            <a:solidFill>
              <a:schemeClr val="tx1"/>
            </a:solidFill>
          </a:ln>
        </p:spPr>
        <p:txBody>
          <a:bodyPr wrap="none">
            <a:spAutoFit/>
          </a:bodyPr>
          <a:lstStyle/>
          <a:p>
            <a:r>
              <a:rPr kumimoji="1" lang="en-US" altLang="zh-CN" dirty="0"/>
              <a:t>Req1: Real-time messages use </a:t>
            </a:r>
            <a:r>
              <a:rPr kumimoji="1" lang="en-US" altLang="zh-CN" dirty="0" err="1"/>
              <a:t>ShortestPath</a:t>
            </a:r>
            <a:endParaRPr kumimoji="1" lang="en-US" altLang="zh-CN" dirty="0"/>
          </a:p>
        </p:txBody>
      </p:sp>
      <p:cxnSp>
        <p:nvCxnSpPr>
          <p:cNvPr id="101" name="直线箭头连接符 100">
            <a:extLst>
              <a:ext uri="{FF2B5EF4-FFF2-40B4-BE49-F238E27FC236}">
                <a16:creationId xmlns:a16="http://schemas.microsoft.com/office/drawing/2014/main" id="{7BF665DC-0C01-B643-9377-27DDBEA23CB4}"/>
              </a:ext>
            </a:extLst>
          </p:cNvPr>
          <p:cNvCxnSpPr>
            <a:cxnSpLocks/>
            <a:stCxn id="99" idx="0"/>
          </p:cNvCxnSpPr>
          <p:nvPr/>
        </p:nvCxnSpPr>
        <p:spPr>
          <a:xfrm flipV="1">
            <a:off x="4987494" y="4395428"/>
            <a:ext cx="932459" cy="7262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2" name="矩形 101">
            <a:extLst>
              <a:ext uri="{FF2B5EF4-FFF2-40B4-BE49-F238E27FC236}">
                <a16:creationId xmlns:a16="http://schemas.microsoft.com/office/drawing/2014/main" id="{4995CB4D-5549-E240-8298-C23238647DD7}"/>
              </a:ext>
            </a:extLst>
          </p:cNvPr>
          <p:cNvSpPr/>
          <p:nvPr/>
        </p:nvSpPr>
        <p:spPr>
          <a:xfrm>
            <a:off x="2842578" y="2622249"/>
            <a:ext cx="3303981" cy="369332"/>
          </a:xfrm>
          <a:prstGeom prst="rect">
            <a:avLst/>
          </a:prstGeom>
          <a:ln>
            <a:solidFill>
              <a:schemeClr val="tx1"/>
            </a:solidFill>
          </a:ln>
        </p:spPr>
        <p:txBody>
          <a:bodyPr wrap="none">
            <a:spAutoFit/>
          </a:bodyPr>
          <a:lstStyle/>
          <a:p>
            <a:r>
              <a:rPr kumimoji="1" lang="en-US" altLang="zh-CN" dirty="0"/>
              <a:t>Req2: Large files use </a:t>
            </a:r>
            <a:r>
              <a:rPr kumimoji="1" lang="en-US" altLang="zh-CN" dirty="0" err="1"/>
              <a:t>MaxBWPath</a:t>
            </a:r>
            <a:endParaRPr kumimoji="1" lang="en-US" altLang="zh-CN" dirty="0"/>
          </a:p>
        </p:txBody>
      </p:sp>
      <p:sp>
        <p:nvSpPr>
          <p:cNvPr id="103" name="矩形 102">
            <a:extLst>
              <a:ext uri="{FF2B5EF4-FFF2-40B4-BE49-F238E27FC236}">
                <a16:creationId xmlns:a16="http://schemas.microsoft.com/office/drawing/2014/main" id="{159A4699-1DC8-3242-864F-F81FDED4278A}"/>
              </a:ext>
            </a:extLst>
          </p:cNvPr>
          <p:cNvSpPr/>
          <p:nvPr/>
        </p:nvSpPr>
        <p:spPr>
          <a:xfrm>
            <a:off x="55579" y="3588230"/>
            <a:ext cx="3989294" cy="923330"/>
          </a:xfrm>
          <a:prstGeom prst="rect">
            <a:avLst/>
          </a:prstGeom>
          <a:ln>
            <a:solidFill>
              <a:schemeClr val="tx1"/>
            </a:solidFill>
          </a:ln>
        </p:spPr>
        <p:txBody>
          <a:bodyPr wrap="square">
            <a:spAutoFit/>
          </a:bodyPr>
          <a:lstStyle/>
          <a:p>
            <a:r>
              <a:rPr kumimoji="1" lang="en-US" altLang="zh-CN" dirty="0"/>
              <a:t>Req3: Compress the data before sending, the compression level is computed by the bandwidth of the path</a:t>
            </a:r>
            <a:endParaRPr kumimoji="1" lang="zh-CN" altLang="en-US" dirty="0"/>
          </a:p>
        </p:txBody>
      </p:sp>
      <p:cxnSp>
        <p:nvCxnSpPr>
          <p:cNvPr id="105" name="直线箭头连接符 104">
            <a:extLst>
              <a:ext uri="{FF2B5EF4-FFF2-40B4-BE49-F238E27FC236}">
                <a16:creationId xmlns:a16="http://schemas.microsoft.com/office/drawing/2014/main" id="{E5170049-52BB-E540-B721-CF99988B9967}"/>
              </a:ext>
            </a:extLst>
          </p:cNvPr>
          <p:cNvCxnSpPr>
            <a:cxnSpLocks/>
            <a:stCxn id="102" idx="2"/>
          </p:cNvCxnSpPr>
          <p:nvPr/>
        </p:nvCxnSpPr>
        <p:spPr>
          <a:xfrm>
            <a:off x="4494569" y="2991581"/>
            <a:ext cx="1075610" cy="674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FCF054A9-A732-6148-9578-1EA5AB3D95DD}"/>
              </a:ext>
            </a:extLst>
          </p:cNvPr>
          <p:cNvCxnSpPr>
            <a:cxnSpLocks/>
            <a:stCxn id="103" idx="3"/>
            <a:endCxn id="61" idx="1"/>
          </p:cNvCxnSpPr>
          <p:nvPr/>
        </p:nvCxnSpPr>
        <p:spPr>
          <a:xfrm flipV="1">
            <a:off x="4044873" y="4035427"/>
            <a:ext cx="622077" cy="14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7" name="音频 116">
            <a:hlinkClick r:id="" action="ppaction://media"/>
            <a:extLst>
              <a:ext uri="{FF2B5EF4-FFF2-40B4-BE49-F238E27FC236}">
                <a16:creationId xmlns:a16="http://schemas.microsoft.com/office/drawing/2014/main" id="{1F6A9729-1930-2A4C-BCB1-63CAF4506D12}"/>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62799437"/>
      </p:ext>
    </p:extLst>
  </p:cSld>
  <p:clrMapOvr>
    <a:masterClrMapping/>
  </p:clrMapOvr>
  <mc:AlternateContent xmlns:mc="http://schemas.openxmlformats.org/markup-compatibility/2006" xmlns:p14="http://schemas.microsoft.com/office/powerpoint/2010/main">
    <mc:Choice Requires="p14">
      <p:transition spd="slow" p14:dur="2000" advTm="71905"/>
    </mc:Choice>
    <mc:Fallback xmlns="">
      <p:transition spd="slow" advTm="71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17"/>
                </p:tgtEl>
              </p:cMediaNode>
            </p:audio>
          </p:childTnLst>
        </p:cTn>
      </p:par>
    </p:tnLst>
    <p:bldLst>
      <p:bldP spid="95" grpId="0" animBg="1"/>
      <p:bldP spid="96" grpId="0" animBg="1"/>
      <p:bldP spid="97" grpId="0" animBg="1"/>
      <p:bldP spid="99" grpId="0" animBg="1"/>
      <p:bldP spid="102" grpId="0" animBg="1"/>
      <p:bldP spid="1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053E0C-A87B-9847-99AF-6CF18007453B}"/>
              </a:ext>
            </a:extLst>
          </p:cNvPr>
          <p:cNvSpPr>
            <a:spLocks noGrp="1"/>
          </p:cNvSpPr>
          <p:nvPr>
            <p:ph type="title"/>
          </p:nvPr>
        </p:nvSpPr>
        <p:spPr/>
        <p:txBody>
          <a:bodyPr/>
          <a:lstStyle/>
          <a:p>
            <a:r>
              <a:rPr kumimoji="1" lang="en-US" altLang="zh-CN" dirty="0"/>
              <a:t>Naïve Solutions -&gt; Challenges</a:t>
            </a:r>
            <a:endParaRPr kumimoji="1" lang="zh-CN" altLang="en-US" dirty="0"/>
          </a:p>
        </p:txBody>
      </p:sp>
      <p:sp>
        <p:nvSpPr>
          <p:cNvPr id="3" name="内容占位符 2">
            <a:extLst>
              <a:ext uri="{FF2B5EF4-FFF2-40B4-BE49-F238E27FC236}">
                <a16:creationId xmlns:a16="http://schemas.microsoft.com/office/drawing/2014/main" id="{BDBC1F18-6A7D-4547-A929-4DE42FCFC265}"/>
              </a:ext>
            </a:extLst>
          </p:cNvPr>
          <p:cNvSpPr>
            <a:spLocks noGrp="1"/>
          </p:cNvSpPr>
          <p:nvPr>
            <p:ph idx="1"/>
          </p:nvPr>
        </p:nvSpPr>
        <p:spPr/>
        <p:txBody>
          <a:bodyPr>
            <a:normAutofit/>
          </a:bodyPr>
          <a:lstStyle/>
          <a:p>
            <a:r>
              <a:rPr kumimoji="1" lang="en-US" altLang="zh-CN" sz="2400" dirty="0"/>
              <a:t>Pre-setup paths matching on the 5-tuples </a:t>
            </a:r>
          </a:p>
          <a:p>
            <a:pPr lvl="1"/>
            <a:r>
              <a:rPr kumimoji="1" lang="en-US" altLang="zh-CN" sz="2000" dirty="0"/>
              <a:t>The 5-tuples are the same for the single socket</a:t>
            </a:r>
          </a:p>
          <a:p>
            <a:pPr lvl="1"/>
            <a:r>
              <a:rPr kumimoji="1" lang="en-US" altLang="zh-CN" sz="2000" dirty="0"/>
              <a:t>The dynamicity of the parameters for socket creation (e.g., from remote database)</a:t>
            </a:r>
          </a:p>
          <a:p>
            <a:r>
              <a:rPr kumimoji="1" lang="en-US" altLang="zh-CN" sz="2400" dirty="0"/>
              <a:t>Use different sockets for the flows</a:t>
            </a:r>
          </a:p>
          <a:p>
            <a:pPr lvl="1"/>
            <a:r>
              <a:rPr kumimoji="1" lang="en-US" altLang="zh-CN" sz="2000" dirty="0"/>
              <a:t>The ephemeral ports are unknown</a:t>
            </a:r>
          </a:p>
          <a:p>
            <a:r>
              <a:rPr kumimoji="1" lang="en-US" altLang="zh-CN" sz="2400" dirty="0"/>
              <a:t>Setup paths after ephemeral ports are allocated</a:t>
            </a:r>
          </a:p>
          <a:p>
            <a:pPr lvl="1"/>
            <a:r>
              <a:rPr kumimoji="1" lang="en-US" altLang="zh-CN" sz="2000" dirty="0"/>
              <a:t>TCP handshake packets leak after </a:t>
            </a:r>
            <a:r>
              <a:rPr kumimoji="1" lang="en-US" altLang="zh-CN" sz="2000" i="1" dirty="0"/>
              <a:t>connect()</a:t>
            </a:r>
            <a:r>
              <a:rPr kumimoji="1" lang="en-US" altLang="zh-CN" sz="2000" dirty="0"/>
              <a:t> </a:t>
            </a:r>
            <a:r>
              <a:rPr kumimoji="1" lang="en-US" altLang="zh-CN" sz="2000" dirty="0" err="1"/>
              <a:t>syscall</a:t>
            </a:r>
            <a:endParaRPr kumimoji="1" lang="en-US" altLang="zh-CN" sz="2000" dirty="0"/>
          </a:p>
          <a:p>
            <a:pPr lvl="1"/>
            <a:endParaRPr kumimoji="1" lang="en-US" altLang="zh-CN" sz="2000" dirty="0"/>
          </a:p>
          <a:p>
            <a:pPr lvl="1"/>
            <a:endParaRPr kumimoji="1" lang="zh-CN" altLang="en-US" sz="2000" dirty="0"/>
          </a:p>
        </p:txBody>
      </p:sp>
      <p:sp>
        <p:nvSpPr>
          <p:cNvPr id="4" name="灯片编号占位符 3">
            <a:extLst>
              <a:ext uri="{FF2B5EF4-FFF2-40B4-BE49-F238E27FC236}">
                <a16:creationId xmlns:a16="http://schemas.microsoft.com/office/drawing/2014/main" id="{544ADE52-BF29-6349-BECF-C82DD8EC9FEE}"/>
              </a:ext>
            </a:extLst>
          </p:cNvPr>
          <p:cNvSpPr>
            <a:spLocks noGrp="1"/>
          </p:cNvSpPr>
          <p:nvPr>
            <p:ph type="sldNum" sz="quarter" idx="12"/>
          </p:nvPr>
        </p:nvSpPr>
        <p:spPr/>
        <p:txBody>
          <a:bodyPr/>
          <a:lstStyle/>
          <a:p>
            <a:fld id="{EA81A8DE-0028-FA45-A50B-BC9BC168100F}" type="slidenum">
              <a:rPr lang="en-CN" smtClean="0"/>
              <a:t>4</a:t>
            </a:fld>
            <a:endParaRPr lang="en-CN"/>
          </a:p>
        </p:txBody>
      </p:sp>
      <p:sp>
        <p:nvSpPr>
          <p:cNvPr id="5" name="文本框 4">
            <a:extLst>
              <a:ext uri="{FF2B5EF4-FFF2-40B4-BE49-F238E27FC236}">
                <a16:creationId xmlns:a16="http://schemas.microsoft.com/office/drawing/2014/main" id="{EE02859C-01FB-234E-A887-4F8D97C40477}"/>
              </a:ext>
            </a:extLst>
          </p:cNvPr>
          <p:cNvSpPr txBox="1"/>
          <p:nvPr/>
        </p:nvSpPr>
        <p:spPr>
          <a:xfrm>
            <a:off x="10167186" y="4782194"/>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6" name="文本框 5">
            <a:extLst>
              <a:ext uri="{FF2B5EF4-FFF2-40B4-BE49-F238E27FC236}">
                <a16:creationId xmlns:a16="http://schemas.microsoft.com/office/drawing/2014/main" id="{F21EBA71-CCBE-4E4D-AA0A-D16BEC1A2974}"/>
              </a:ext>
            </a:extLst>
          </p:cNvPr>
          <p:cNvSpPr txBox="1"/>
          <p:nvPr/>
        </p:nvSpPr>
        <p:spPr>
          <a:xfrm>
            <a:off x="6583738" y="4804973"/>
            <a:ext cx="1065163" cy="369332"/>
          </a:xfrm>
          <a:prstGeom prst="rect">
            <a:avLst/>
          </a:prstGeom>
          <a:noFill/>
        </p:spPr>
        <p:txBody>
          <a:bodyPr wrap="none" rtlCol="0">
            <a:spAutoFit/>
          </a:bodyPr>
          <a:lstStyle/>
          <a:p>
            <a:r>
              <a:rPr kumimoji="1" lang="en-US" altLang="zh-CN" dirty="0"/>
              <a:t>100Mbps</a:t>
            </a:r>
            <a:endParaRPr kumimoji="1" lang="zh-CN" altLang="en-US" dirty="0"/>
          </a:p>
        </p:txBody>
      </p:sp>
      <p:cxnSp>
        <p:nvCxnSpPr>
          <p:cNvPr id="7" name="直线连接符 6">
            <a:extLst>
              <a:ext uri="{FF2B5EF4-FFF2-40B4-BE49-F238E27FC236}">
                <a16:creationId xmlns:a16="http://schemas.microsoft.com/office/drawing/2014/main" id="{2DC6598E-08CF-FC42-9D62-F75DB24D490C}"/>
              </a:ext>
            </a:extLst>
          </p:cNvPr>
          <p:cNvCxnSpPr>
            <a:cxnSpLocks/>
            <a:stCxn id="14" idx="1"/>
            <a:endCxn id="12" idx="3"/>
          </p:cNvCxnSpPr>
          <p:nvPr/>
        </p:nvCxnSpPr>
        <p:spPr>
          <a:xfrm flipH="1">
            <a:off x="10210785" y="5151526"/>
            <a:ext cx="9682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9C0E2220-CAFA-804C-A13E-F88A0A94951E}"/>
              </a:ext>
            </a:extLst>
          </p:cNvPr>
          <p:cNvCxnSpPr>
            <a:cxnSpLocks/>
            <a:stCxn id="11" idx="1"/>
            <a:endCxn id="15" idx="3"/>
          </p:cNvCxnSpPr>
          <p:nvPr/>
        </p:nvCxnSpPr>
        <p:spPr>
          <a:xfrm flipH="1">
            <a:off x="6583738" y="5151526"/>
            <a:ext cx="9710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形 8" descr="DVD 播放器">
            <a:extLst>
              <a:ext uri="{FF2B5EF4-FFF2-40B4-BE49-F238E27FC236}">
                <a16:creationId xmlns:a16="http://schemas.microsoft.com/office/drawing/2014/main" id="{0430CEBC-BAF0-1D48-BADC-98C7505424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69221" y="3914832"/>
            <a:ext cx="720000" cy="720000"/>
          </a:xfrm>
          <a:prstGeom prst="rect">
            <a:avLst/>
          </a:prstGeom>
        </p:spPr>
      </p:pic>
      <p:cxnSp>
        <p:nvCxnSpPr>
          <p:cNvPr id="10" name="直线连接符 9">
            <a:extLst>
              <a:ext uri="{FF2B5EF4-FFF2-40B4-BE49-F238E27FC236}">
                <a16:creationId xmlns:a16="http://schemas.microsoft.com/office/drawing/2014/main" id="{4CB1FCB4-4875-EB44-8ECA-B536A34BC180}"/>
              </a:ext>
            </a:extLst>
          </p:cNvPr>
          <p:cNvCxnSpPr>
            <a:cxnSpLocks/>
            <a:endCxn id="9" idx="3"/>
          </p:cNvCxnSpPr>
          <p:nvPr/>
        </p:nvCxnSpPr>
        <p:spPr>
          <a:xfrm flipH="1" flipV="1">
            <a:off x="9189221" y="4274832"/>
            <a:ext cx="633262" cy="772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形 10" descr="DVD 播放器">
            <a:extLst>
              <a:ext uri="{FF2B5EF4-FFF2-40B4-BE49-F238E27FC236}">
                <a16:creationId xmlns:a16="http://schemas.microsoft.com/office/drawing/2014/main" id="{1617EE0E-12B9-8449-AC35-F48E10DEC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4821" y="4791526"/>
            <a:ext cx="720000" cy="720000"/>
          </a:xfrm>
          <a:prstGeom prst="rect">
            <a:avLst/>
          </a:prstGeom>
        </p:spPr>
      </p:pic>
      <p:pic>
        <p:nvPicPr>
          <p:cNvPr id="12" name="图形 11" descr="DVD 播放器">
            <a:extLst>
              <a:ext uri="{FF2B5EF4-FFF2-40B4-BE49-F238E27FC236}">
                <a16:creationId xmlns:a16="http://schemas.microsoft.com/office/drawing/2014/main" id="{D89A590D-03C9-074A-B249-429DED4AFE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0785" y="4791526"/>
            <a:ext cx="720000" cy="720000"/>
          </a:xfrm>
          <a:prstGeom prst="rect">
            <a:avLst/>
          </a:prstGeom>
        </p:spPr>
      </p:pic>
      <p:cxnSp>
        <p:nvCxnSpPr>
          <p:cNvPr id="13" name="直线连接符 12">
            <a:extLst>
              <a:ext uri="{FF2B5EF4-FFF2-40B4-BE49-F238E27FC236}">
                <a16:creationId xmlns:a16="http://schemas.microsoft.com/office/drawing/2014/main" id="{36B7330D-B193-7444-8C3D-AF38A5F0B284}"/>
              </a:ext>
            </a:extLst>
          </p:cNvPr>
          <p:cNvCxnSpPr>
            <a:cxnSpLocks/>
            <a:stCxn id="12" idx="1"/>
            <a:endCxn id="11" idx="3"/>
          </p:cNvCxnSpPr>
          <p:nvPr/>
        </p:nvCxnSpPr>
        <p:spPr>
          <a:xfrm flipH="1">
            <a:off x="8274821" y="5151526"/>
            <a:ext cx="1215964" cy="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14" name="图形 13" descr="服务器">
            <a:extLst>
              <a:ext uri="{FF2B5EF4-FFF2-40B4-BE49-F238E27FC236}">
                <a16:creationId xmlns:a16="http://schemas.microsoft.com/office/drawing/2014/main" id="{5E971D5A-6BC0-C846-B684-DACAEC36F6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78988" y="4791526"/>
            <a:ext cx="720000" cy="720000"/>
          </a:xfrm>
          <a:prstGeom prst="rect">
            <a:avLst/>
          </a:prstGeom>
        </p:spPr>
      </p:pic>
      <p:pic>
        <p:nvPicPr>
          <p:cNvPr id="15" name="图形 14" descr="笔记本电脑">
            <a:extLst>
              <a:ext uri="{FF2B5EF4-FFF2-40B4-BE49-F238E27FC236}">
                <a16:creationId xmlns:a16="http://schemas.microsoft.com/office/drawing/2014/main" id="{AAB6B6BE-80FE-5A47-8F6D-1E1C9FFB9A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63738" y="4791526"/>
            <a:ext cx="720000" cy="720000"/>
          </a:xfrm>
          <a:prstGeom prst="rect">
            <a:avLst/>
          </a:prstGeom>
        </p:spPr>
      </p:pic>
      <p:cxnSp>
        <p:nvCxnSpPr>
          <p:cNvPr id="16" name="直线连接符 15">
            <a:extLst>
              <a:ext uri="{FF2B5EF4-FFF2-40B4-BE49-F238E27FC236}">
                <a16:creationId xmlns:a16="http://schemas.microsoft.com/office/drawing/2014/main" id="{7841EFF7-2869-D04C-910A-26AB2C4BE48F}"/>
              </a:ext>
            </a:extLst>
          </p:cNvPr>
          <p:cNvCxnSpPr>
            <a:cxnSpLocks/>
            <a:endCxn id="9" idx="1"/>
          </p:cNvCxnSpPr>
          <p:nvPr/>
        </p:nvCxnSpPr>
        <p:spPr>
          <a:xfrm flipV="1">
            <a:off x="7882876" y="4274832"/>
            <a:ext cx="586345" cy="772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833A6F1-09E3-A748-9A76-4B2E4D05F5E1}"/>
              </a:ext>
            </a:extLst>
          </p:cNvPr>
          <p:cNvSpPr txBox="1"/>
          <p:nvPr/>
        </p:nvSpPr>
        <p:spPr>
          <a:xfrm>
            <a:off x="7206410" y="4339181"/>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18" name="文本框 17">
            <a:extLst>
              <a:ext uri="{FF2B5EF4-FFF2-40B4-BE49-F238E27FC236}">
                <a16:creationId xmlns:a16="http://schemas.microsoft.com/office/drawing/2014/main" id="{1583E96B-D34A-434B-BB78-8E5B2A67071D}"/>
              </a:ext>
            </a:extLst>
          </p:cNvPr>
          <p:cNvSpPr txBox="1"/>
          <p:nvPr/>
        </p:nvSpPr>
        <p:spPr>
          <a:xfrm>
            <a:off x="9435572" y="4317688"/>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19" name="文本框 18">
            <a:extLst>
              <a:ext uri="{FF2B5EF4-FFF2-40B4-BE49-F238E27FC236}">
                <a16:creationId xmlns:a16="http://schemas.microsoft.com/office/drawing/2014/main" id="{5156A29B-DF1F-AC48-97E8-074D25F7F988}"/>
              </a:ext>
            </a:extLst>
          </p:cNvPr>
          <p:cNvSpPr txBox="1"/>
          <p:nvPr/>
        </p:nvSpPr>
        <p:spPr>
          <a:xfrm>
            <a:off x="8350073" y="4796662"/>
            <a:ext cx="948145" cy="369332"/>
          </a:xfrm>
          <a:prstGeom prst="rect">
            <a:avLst/>
          </a:prstGeom>
          <a:noFill/>
        </p:spPr>
        <p:txBody>
          <a:bodyPr wrap="none" rtlCol="0">
            <a:spAutoFit/>
          </a:bodyPr>
          <a:lstStyle/>
          <a:p>
            <a:r>
              <a:rPr kumimoji="1" lang="en-US" altLang="zh-CN" dirty="0"/>
              <a:t>50Mbps</a:t>
            </a:r>
            <a:endParaRPr kumimoji="1" lang="zh-CN" altLang="en-US" dirty="0"/>
          </a:p>
        </p:txBody>
      </p:sp>
      <p:sp>
        <p:nvSpPr>
          <p:cNvPr id="20" name="文本框 19">
            <a:extLst>
              <a:ext uri="{FF2B5EF4-FFF2-40B4-BE49-F238E27FC236}">
                <a16:creationId xmlns:a16="http://schemas.microsoft.com/office/drawing/2014/main" id="{97A4C02A-5190-B849-BD2E-7A90DD5B5CB3}"/>
              </a:ext>
            </a:extLst>
          </p:cNvPr>
          <p:cNvSpPr txBox="1"/>
          <p:nvPr/>
        </p:nvSpPr>
        <p:spPr>
          <a:xfrm>
            <a:off x="11146156" y="5527015"/>
            <a:ext cx="944361" cy="369332"/>
          </a:xfrm>
          <a:prstGeom prst="rect">
            <a:avLst/>
          </a:prstGeom>
          <a:noFill/>
        </p:spPr>
        <p:txBody>
          <a:bodyPr wrap="none" rtlCol="0">
            <a:spAutoFit/>
          </a:bodyPr>
          <a:lstStyle/>
          <a:p>
            <a:r>
              <a:rPr kumimoji="1" lang="en-US" altLang="zh-CN" dirty="0"/>
              <a:t>Server S</a:t>
            </a:r>
            <a:endParaRPr kumimoji="1" lang="zh-CN" altLang="en-US" dirty="0"/>
          </a:p>
        </p:txBody>
      </p:sp>
      <p:sp>
        <p:nvSpPr>
          <p:cNvPr id="21" name="文本框 20">
            <a:extLst>
              <a:ext uri="{FF2B5EF4-FFF2-40B4-BE49-F238E27FC236}">
                <a16:creationId xmlns:a16="http://schemas.microsoft.com/office/drawing/2014/main" id="{28C9B1BC-070B-F84F-B208-0AB85A161613}"/>
              </a:ext>
            </a:extLst>
          </p:cNvPr>
          <p:cNvSpPr txBox="1"/>
          <p:nvPr/>
        </p:nvSpPr>
        <p:spPr>
          <a:xfrm>
            <a:off x="5857770" y="5423320"/>
            <a:ext cx="902298" cy="369332"/>
          </a:xfrm>
          <a:prstGeom prst="rect">
            <a:avLst/>
          </a:prstGeom>
          <a:noFill/>
        </p:spPr>
        <p:txBody>
          <a:bodyPr wrap="none" rtlCol="0">
            <a:spAutoFit/>
          </a:bodyPr>
          <a:lstStyle/>
          <a:p>
            <a:r>
              <a:rPr kumimoji="1" lang="en-US" altLang="zh-CN" dirty="0"/>
              <a:t>Client C</a:t>
            </a:r>
            <a:endParaRPr kumimoji="1" lang="zh-CN" altLang="en-US" dirty="0"/>
          </a:p>
        </p:txBody>
      </p:sp>
      <p:cxnSp>
        <p:nvCxnSpPr>
          <p:cNvPr id="22" name="直线箭头连接符 21">
            <a:extLst>
              <a:ext uri="{FF2B5EF4-FFF2-40B4-BE49-F238E27FC236}">
                <a16:creationId xmlns:a16="http://schemas.microsoft.com/office/drawing/2014/main" id="{A7762ED4-FBEF-E047-AB83-653F616AD329}"/>
              </a:ext>
            </a:extLst>
          </p:cNvPr>
          <p:cNvCxnSpPr/>
          <p:nvPr/>
        </p:nvCxnSpPr>
        <p:spPr>
          <a:xfrm>
            <a:off x="6743107" y="5365651"/>
            <a:ext cx="4389602" cy="0"/>
          </a:xfrm>
          <a:prstGeom prst="straightConnector1">
            <a:avLst/>
          </a:prstGeom>
          <a:ln w="381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任意形状 22">
            <a:extLst>
              <a:ext uri="{FF2B5EF4-FFF2-40B4-BE49-F238E27FC236}">
                <a16:creationId xmlns:a16="http://schemas.microsoft.com/office/drawing/2014/main" id="{B4CC834A-06F0-4D41-9E6C-782AC1E36888}"/>
              </a:ext>
            </a:extLst>
          </p:cNvPr>
          <p:cNvSpPr/>
          <p:nvPr/>
        </p:nvSpPr>
        <p:spPr>
          <a:xfrm>
            <a:off x="6487613" y="4049410"/>
            <a:ext cx="4746812" cy="870779"/>
          </a:xfrm>
          <a:custGeom>
            <a:avLst/>
            <a:gdLst>
              <a:gd name="connsiteX0" fmla="*/ 0 w 4881283"/>
              <a:gd name="connsiteY0" fmla="*/ 699273 h 814957"/>
              <a:gd name="connsiteX1" fmla="*/ 1640542 w 4881283"/>
              <a:gd name="connsiteY1" fmla="*/ 672379 h 814957"/>
              <a:gd name="connsiteX2" fmla="*/ 2541495 w 4881283"/>
              <a:gd name="connsiteY2" fmla="*/ 26 h 814957"/>
              <a:gd name="connsiteX3" fmla="*/ 3482789 w 4881283"/>
              <a:gd name="connsiteY3" fmla="*/ 699273 h 814957"/>
              <a:gd name="connsiteX4" fmla="*/ 4881283 w 4881283"/>
              <a:gd name="connsiteY4" fmla="*/ 806849 h 814957"/>
              <a:gd name="connsiteX0" fmla="*/ 0 w 4706471"/>
              <a:gd name="connsiteY0" fmla="*/ 941322 h 949095"/>
              <a:gd name="connsiteX1" fmla="*/ 1465730 w 4706471"/>
              <a:gd name="connsiteY1" fmla="*/ 672381 h 949095"/>
              <a:gd name="connsiteX2" fmla="*/ 2366683 w 4706471"/>
              <a:gd name="connsiteY2" fmla="*/ 28 h 949095"/>
              <a:gd name="connsiteX3" fmla="*/ 3307977 w 4706471"/>
              <a:gd name="connsiteY3" fmla="*/ 699275 h 949095"/>
              <a:gd name="connsiteX4" fmla="*/ 4706471 w 4706471"/>
              <a:gd name="connsiteY4" fmla="*/ 806851 h 949095"/>
              <a:gd name="connsiteX0" fmla="*/ 0 w 4706471"/>
              <a:gd name="connsiteY0" fmla="*/ 942045 h 942045"/>
              <a:gd name="connsiteX1" fmla="*/ 1169895 w 4706471"/>
              <a:gd name="connsiteY1" fmla="*/ 847916 h 942045"/>
              <a:gd name="connsiteX2" fmla="*/ 2366683 w 4706471"/>
              <a:gd name="connsiteY2" fmla="*/ 751 h 942045"/>
              <a:gd name="connsiteX3" fmla="*/ 3307977 w 4706471"/>
              <a:gd name="connsiteY3" fmla="*/ 699998 h 942045"/>
              <a:gd name="connsiteX4" fmla="*/ 4706471 w 4706471"/>
              <a:gd name="connsiteY4" fmla="*/ 807574 h 942045"/>
              <a:gd name="connsiteX0" fmla="*/ 0 w 4706471"/>
              <a:gd name="connsiteY0" fmla="*/ 941294 h 941294"/>
              <a:gd name="connsiteX1" fmla="*/ 1169895 w 4706471"/>
              <a:gd name="connsiteY1" fmla="*/ 847165 h 941294"/>
              <a:gd name="connsiteX2" fmla="*/ 2366683 w 4706471"/>
              <a:gd name="connsiteY2" fmla="*/ 0 h 941294"/>
              <a:gd name="connsiteX3" fmla="*/ 3294530 w 4706471"/>
              <a:gd name="connsiteY3" fmla="*/ 847165 h 941294"/>
              <a:gd name="connsiteX4" fmla="*/ 4706471 w 4706471"/>
              <a:gd name="connsiteY4" fmla="*/ 806823 h 941294"/>
              <a:gd name="connsiteX0" fmla="*/ 0 w 4719918"/>
              <a:gd name="connsiteY0" fmla="*/ 941294 h 941294"/>
              <a:gd name="connsiteX1" fmla="*/ 1169895 w 4719918"/>
              <a:gd name="connsiteY1" fmla="*/ 847165 h 941294"/>
              <a:gd name="connsiteX2" fmla="*/ 2366683 w 4719918"/>
              <a:gd name="connsiteY2" fmla="*/ 0 h 941294"/>
              <a:gd name="connsiteX3" fmla="*/ 3294530 w 4719918"/>
              <a:gd name="connsiteY3" fmla="*/ 847165 h 941294"/>
              <a:gd name="connsiteX4" fmla="*/ 4719918 w 4719918"/>
              <a:gd name="connsiteY4" fmla="*/ 914400 h 941294"/>
              <a:gd name="connsiteX0" fmla="*/ 0 w 4719918"/>
              <a:gd name="connsiteY0" fmla="*/ 941294 h 941294"/>
              <a:gd name="connsiteX1" fmla="*/ 1169895 w 4719918"/>
              <a:gd name="connsiteY1" fmla="*/ 847165 h 941294"/>
              <a:gd name="connsiteX2" fmla="*/ 2366683 w 4719918"/>
              <a:gd name="connsiteY2" fmla="*/ 0 h 941294"/>
              <a:gd name="connsiteX3" fmla="*/ 3294530 w 4719918"/>
              <a:gd name="connsiteY3" fmla="*/ 847165 h 941294"/>
              <a:gd name="connsiteX4" fmla="*/ 4719918 w 4719918"/>
              <a:gd name="connsiteY4" fmla="*/ 847164 h 941294"/>
              <a:gd name="connsiteX0" fmla="*/ 0 w 4719918"/>
              <a:gd name="connsiteY0" fmla="*/ 941501 h 941501"/>
              <a:gd name="connsiteX1" fmla="*/ 1169895 w 4719918"/>
              <a:gd name="connsiteY1" fmla="*/ 847372 h 941501"/>
              <a:gd name="connsiteX2" fmla="*/ 2366683 w 4719918"/>
              <a:gd name="connsiteY2" fmla="*/ 207 h 941501"/>
              <a:gd name="connsiteX3" fmla="*/ 3294530 w 4719918"/>
              <a:gd name="connsiteY3" fmla="*/ 766690 h 941501"/>
              <a:gd name="connsiteX4" fmla="*/ 4719918 w 4719918"/>
              <a:gd name="connsiteY4" fmla="*/ 847371 h 941501"/>
              <a:gd name="connsiteX0" fmla="*/ 0 w 4746812"/>
              <a:gd name="connsiteY0" fmla="*/ 874265 h 917553"/>
              <a:gd name="connsiteX1" fmla="*/ 1196789 w 4746812"/>
              <a:gd name="connsiteY1" fmla="*/ 847372 h 917553"/>
              <a:gd name="connsiteX2" fmla="*/ 2393577 w 4746812"/>
              <a:gd name="connsiteY2" fmla="*/ 207 h 917553"/>
              <a:gd name="connsiteX3" fmla="*/ 3321424 w 4746812"/>
              <a:gd name="connsiteY3" fmla="*/ 766690 h 917553"/>
              <a:gd name="connsiteX4" fmla="*/ 4746812 w 4746812"/>
              <a:gd name="connsiteY4" fmla="*/ 847371 h 917553"/>
              <a:gd name="connsiteX0" fmla="*/ 0 w 4746812"/>
              <a:gd name="connsiteY0" fmla="*/ 874082 h 885040"/>
              <a:gd name="connsiteX1" fmla="*/ 1210236 w 4746812"/>
              <a:gd name="connsiteY1" fmla="*/ 793401 h 885040"/>
              <a:gd name="connsiteX2" fmla="*/ 2393577 w 4746812"/>
              <a:gd name="connsiteY2" fmla="*/ 24 h 885040"/>
              <a:gd name="connsiteX3" fmla="*/ 3321424 w 4746812"/>
              <a:gd name="connsiteY3" fmla="*/ 766507 h 885040"/>
              <a:gd name="connsiteX4" fmla="*/ 4746812 w 4746812"/>
              <a:gd name="connsiteY4" fmla="*/ 847188 h 885040"/>
              <a:gd name="connsiteX0" fmla="*/ 0 w 4746812"/>
              <a:gd name="connsiteY0" fmla="*/ 860636 h 870779"/>
              <a:gd name="connsiteX1" fmla="*/ 1210236 w 4746812"/>
              <a:gd name="connsiteY1" fmla="*/ 779955 h 870779"/>
              <a:gd name="connsiteX2" fmla="*/ 2299447 w 4746812"/>
              <a:gd name="connsiteY2" fmla="*/ 25 h 870779"/>
              <a:gd name="connsiteX3" fmla="*/ 3321424 w 4746812"/>
              <a:gd name="connsiteY3" fmla="*/ 753061 h 870779"/>
              <a:gd name="connsiteX4" fmla="*/ 4746812 w 4746812"/>
              <a:gd name="connsiteY4" fmla="*/ 833742 h 870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812" h="870779">
                <a:moveTo>
                  <a:pt x="0" y="860636"/>
                </a:moveTo>
                <a:cubicBezTo>
                  <a:pt x="398930" y="851672"/>
                  <a:pt x="826995" y="923390"/>
                  <a:pt x="1210236" y="779955"/>
                </a:cubicBezTo>
                <a:cubicBezTo>
                  <a:pt x="1593477" y="636520"/>
                  <a:pt x="1947582" y="4507"/>
                  <a:pt x="2299447" y="25"/>
                </a:cubicBezTo>
                <a:cubicBezTo>
                  <a:pt x="2651312" y="-4457"/>
                  <a:pt x="2931459" y="618591"/>
                  <a:pt x="3321424" y="753061"/>
                </a:cubicBezTo>
                <a:cubicBezTo>
                  <a:pt x="3711389" y="887531"/>
                  <a:pt x="4242547" y="847189"/>
                  <a:pt x="4746812" y="833742"/>
                </a:cubicBezTo>
              </a:path>
            </a:pathLst>
          </a:custGeom>
          <a:noFill/>
          <a:ln w="38100">
            <a:solidFill>
              <a:srgbClr val="0070C0"/>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82384C4-FEB1-8E47-97F8-4A2703CD6F5F}"/>
              </a:ext>
            </a:extLst>
          </p:cNvPr>
          <p:cNvSpPr txBox="1"/>
          <p:nvPr/>
        </p:nvSpPr>
        <p:spPr>
          <a:xfrm>
            <a:off x="7520331" y="5562685"/>
            <a:ext cx="2681375" cy="923330"/>
          </a:xfrm>
          <a:prstGeom prst="rect">
            <a:avLst/>
          </a:prstGeom>
          <a:noFill/>
        </p:spPr>
        <p:txBody>
          <a:bodyPr wrap="none" rtlCol="0">
            <a:spAutoFit/>
          </a:bodyPr>
          <a:lstStyle/>
          <a:p>
            <a:r>
              <a:rPr kumimoji="1" lang="en-US" altLang="zh-CN" dirty="0"/>
              <a:t>proto: 6</a:t>
            </a:r>
          </a:p>
          <a:p>
            <a:r>
              <a:rPr kumimoji="1" lang="en-US" altLang="zh-CN" dirty="0" err="1"/>
              <a:t>dstIP</a:t>
            </a:r>
            <a:r>
              <a:rPr kumimoji="1" lang="en-US" altLang="zh-CN" dirty="0"/>
              <a:t>: S, </a:t>
            </a:r>
            <a:r>
              <a:rPr kumimoji="1" lang="en-US" altLang="zh-CN" dirty="0" err="1"/>
              <a:t>srcIP</a:t>
            </a:r>
            <a:r>
              <a:rPr kumimoji="1" lang="en-US" altLang="zh-CN" dirty="0"/>
              <a:t>: C</a:t>
            </a:r>
          </a:p>
          <a:p>
            <a:r>
              <a:rPr kumimoji="1" lang="en-US" altLang="zh-CN" dirty="0" err="1"/>
              <a:t>dstPort</a:t>
            </a:r>
            <a:r>
              <a:rPr kumimoji="1" lang="en-US" altLang="zh-CN" dirty="0"/>
              <a:t>: 80, </a:t>
            </a:r>
            <a:r>
              <a:rPr kumimoji="1" lang="en-US" altLang="zh-CN" dirty="0" err="1"/>
              <a:t>srcPort</a:t>
            </a:r>
            <a:r>
              <a:rPr kumimoji="1" lang="en-US" altLang="zh-CN" dirty="0"/>
              <a:t>: 60000</a:t>
            </a:r>
            <a:endParaRPr kumimoji="1" lang="zh-CN" altLang="en-US" b="1" dirty="0">
              <a:solidFill>
                <a:srgbClr val="FF0000"/>
              </a:solidFill>
            </a:endParaRPr>
          </a:p>
        </p:txBody>
      </p:sp>
      <p:sp>
        <p:nvSpPr>
          <p:cNvPr id="25" name="椭圆 24">
            <a:extLst>
              <a:ext uri="{FF2B5EF4-FFF2-40B4-BE49-F238E27FC236}">
                <a16:creationId xmlns:a16="http://schemas.microsoft.com/office/drawing/2014/main" id="{60F4702D-423A-3544-A06C-71E8D4038A0E}"/>
              </a:ext>
            </a:extLst>
          </p:cNvPr>
          <p:cNvSpPr/>
          <p:nvPr/>
        </p:nvSpPr>
        <p:spPr>
          <a:xfrm>
            <a:off x="6640490" y="5243933"/>
            <a:ext cx="242047" cy="24204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EAE25A86-CA55-6046-A375-A76D4DA35AEC}"/>
              </a:ext>
            </a:extLst>
          </p:cNvPr>
          <p:cNvSpPr/>
          <p:nvPr/>
        </p:nvSpPr>
        <p:spPr>
          <a:xfrm>
            <a:off x="6630511" y="4670353"/>
            <a:ext cx="242047" cy="2420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箭头连接符 27">
            <a:extLst>
              <a:ext uri="{FF2B5EF4-FFF2-40B4-BE49-F238E27FC236}">
                <a16:creationId xmlns:a16="http://schemas.microsoft.com/office/drawing/2014/main" id="{99E62CD7-1C80-8D4C-88EB-DA80DEBD1C2E}"/>
              </a:ext>
            </a:extLst>
          </p:cNvPr>
          <p:cNvCxnSpPr>
            <a:cxnSpLocks/>
            <a:stCxn id="24" idx="1"/>
            <a:endCxn id="26" idx="5"/>
          </p:cNvCxnSpPr>
          <p:nvPr/>
        </p:nvCxnSpPr>
        <p:spPr>
          <a:xfrm flipH="1" flipV="1">
            <a:off x="6837111" y="4876953"/>
            <a:ext cx="683220" cy="1147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FAACF345-CF00-0340-822B-A36465296F35}"/>
              </a:ext>
            </a:extLst>
          </p:cNvPr>
          <p:cNvCxnSpPr>
            <a:cxnSpLocks/>
            <a:stCxn id="24" idx="1"/>
            <a:endCxn id="25" idx="5"/>
          </p:cNvCxnSpPr>
          <p:nvPr/>
        </p:nvCxnSpPr>
        <p:spPr>
          <a:xfrm flipH="1" flipV="1">
            <a:off x="6847090" y="5450533"/>
            <a:ext cx="673241" cy="573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4" name="音频 53">
            <a:hlinkClick r:id="" action="ppaction://media"/>
            <a:extLst>
              <a:ext uri="{FF2B5EF4-FFF2-40B4-BE49-F238E27FC236}">
                <a16:creationId xmlns:a16="http://schemas.microsoft.com/office/drawing/2014/main" id="{B0D7210F-FF0A-8446-946B-11DAA2117193}"/>
              </a:ext>
            </a:extLst>
          </p:cNvPr>
          <p:cNvPicPr>
            <a:picLocks noChangeAspect="1"/>
          </p:cNvPicPr>
          <p:nvPr>
            <a:audioFile r:link="rId2"/>
            <p:extLst>
              <p:ext uri="{DAA4B4D4-6D71-4841-9C94-3DE7FCFB9230}">
                <p14:media xmlns:p14="http://schemas.microsoft.com/office/powerpoint/2010/main" r:embed="rId3">
                  <p14:trim end="21917.7094"/>
                </p14:media>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0535386"/>
      </p:ext>
    </p:extLst>
  </p:cSld>
  <p:clrMapOvr>
    <a:masterClrMapping/>
  </p:clrMapOvr>
  <mc:AlternateContent xmlns:mc="http://schemas.openxmlformats.org/markup-compatibility/2006" xmlns:p14="http://schemas.microsoft.com/office/powerpoint/2010/main">
    <mc:Choice Requires="p14">
      <p:transition spd="slow" p14:dur="2000" advTm="126764"/>
    </mc:Choice>
    <mc:Fallback xmlns="">
      <p:transition spd="slow" advTm="126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4"/>
                </p:tgtEl>
              </p:cMediaNode>
            </p:audio>
          </p:childTnLst>
        </p:cTn>
      </p:par>
    </p:tnLst>
    <p:bldLst>
      <p:bldP spid="24" grpId="0"/>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053E0C-A87B-9847-99AF-6CF18007453B}"/>
              </a:ext>
            </a:extLst>
          </p:cNvPr>
          <p:cNvSpPr>
            <a:spLocks noGrp="1"/>
          </p:cNvSpPr>
          <p:nvPr>
            <p:ph type="title"/>
          </p:nvPr>
        </p:nvSpPr>
        <p:spPr/>
        <p:txBody>
          <a:bodyPr/>
          <a:lstStyle/>
          <a:p>
            <a:r>
              <a:rPr kumimoji="1" lang="en-US" altLang="zh-CN" dirty="0"/>
              <a:t>Naïve Solutions -&gt; Challenges</a:t>
            </a:r>
            <a:endParaRPr kumimoji="1" lang="zh-CN" altLang="en-US" dirty="0"/>
          </a:p>
        </p:txBody>
      </p:sp>
      <p:sp>
        <p:nvSpPr>
          <p:cNvPr id="3" name="内容占位符 2">
            <a:extLst>
              <a:ext uri="{FF2B5EF4-FFF2-40B4-BE49-F238E27FC236}">
                <a16:creationId xmlns:a16="http://schemas.microsoft.com/office/drawing/2014/main" id="{BDBC1F18-6A7D-4547-A929-4DE42FCFC265}"/>
              </a:ext>
            </a:extLst>
          </p:cNvPr>
          <p:cNvSpPr>
            <a:spLocks noGrp="1"/>
          </p:cNvSpPr>
          <p:nvPr>
            <p:ph idx="1"/>
          </p:nvPr>
        </p:nvSpPr>
        <p:spPr/>
        <p:txBody>
          <a:bodyPr>
            <a:normAutofit/>
          </a:bodyPr>
          <a:lstStyle/>
          <a:p>
            <a:r>
              <a:rPr kumimoji="1" lang="en-US" altLang="zh-CN" sz="2400" dirty="0"/>
              <a:t>Pre-setup paths matching on the 5-tuple </a:t>
            </a:r>
          </a:p>
          <a:p>
            <a:pPr lvl="1"/>
            <a:r>
              <a:rPr kumimoji="1" lang="en-US" altLang="zh-CN" sz="2000" dirty="0"/>
              <a:t>The 5-tuple are same for the single socket</a:t>
            </a:r>
          </a:p>
          <a:p>
            <a:pPr lvl="1"/>
            <a:r>
              <a:rPr kumimoji="1" lang="en-US" altLang="zh-CN" sz="2000" dirty="0"/>
              <a:t>The dynamicity of the parameters for socket creation (e.g., from remote database)</a:t>
            </a:r>
          </a:p>
          <a:p>
            <a:r>
              <a:rPr kumimoji="1" lang="en-US" altLang="zh-CN" sz="2400" dirty="0"/>
              <a:t>Use different sockets for the flows</a:t>
            </a:r>
          </a:p>
          <a:p>
            <a:pPr lvl="1"/>
            <a:r>
              <a:rPr kumimoji="1" lang="en-US" altLang="zh-CN" sz="2000" dirty="0"/>
              <a:t>The ephemeral ports are unknown</a:t>
            </a:r>
          </a:p>
          <a:p>
            <a:r>
              <a:rPr kumimoji="1" lang="en-US" altLang="zh-CN" sz="2400" dirty="0"/>
              <a:t>Setup paths after ephemeral ports are allocated</a:t>
            </a:r>
          </a:p>
          <a:p>
            <a:pPr lvl="1"/>
            <a:r>
              <a:rPr kumimoji="1" lang="en-US" altLang="zh-CN" sz="2000" dirty="0"/>
              <a:t>TCP handshake packets leak after </a:t>
            </a:r>
            <a:r>
              <a:rPr kumimoji="1" lang="en-US" altLang="zh-CN" sz="2000" i="1" dirty="0"/>
              <a:t>connect()</a:t>
            </a:r>
            <a:r>
              <a:rPr kumimoji="1" lang="en-US" altLang="zh-CN" sz="2000" dirty="0"/>
              <a:t> </a:t>
            </a:r>
            <a:r>
              <a:rPr kumimoji="1" lang="en-US" altLang="zh-CN" sz="2000" dirty="0" err="1"/>
              <a:t>syscall</a:t>
            </a:r>
            <a:endParaRPr kumimoji="1" lang="en-US" altLang="zh-CN" sz="2000" dirty="0"/>
          </a:p>
          <a:p>
            <a:pPr marL="457200" lvl="1" indent="0">
              <a:buNone/>
            </a:pPr>
            <a:endParaRPr kumimoji="1" lang="en-US" altLang="zh-CN" sz="2000" dirty="0"/>
          </a:p>
          <a:p>
            <a:pPr lvl="1"/>
            <a:endParaRPr kumimoji="1" lang="zh-CN" altLang="en-US" sz="2000" dirty="0"/>
          </a:p>
        </p:txBody>
      </p:sp>
      <p:sp>
        <p:nvSpPr>
          <p:cNvPr id="4" name="灯片编号占位符 3">
            <a:extLst>
              <a:ext uri="{FF2B5EF4-FFF2-40B4-BE49-F238E27FC236}">
                <a16:creationId xmlns:a16="http://schemas.microsoft.com/office/drawing/2014/main" id="{544ADE52-BF29-6349-BECF-C82DD8EC9FEE}"/>
              </a:ext>
            </a:extLst>
          </p:cNvPr>
          <p:cNvSpPr>
            <a:spLocks noGrp="1"/>
          </p:cNvSpPr>
          <p:nvPr>
            <p:ph type="sldNum" sz="quarter" idx="12"/>
          </p:nvPr>
        </p:nvSpPr>
        <p:spPr/>
        <p:txBody>
          <a:bodyPr/>
          <a:lstStyle/>
          <a:p>
            <a:fld id="{EA81A8DE-0028-FA45-A50B-BC9BC168100F}" type="slidenum">
              <a:rPr lang="en-CN" smtClean="0"/>
              <a:t>5</a:t>
            </a:fld>
            <a:endParaRPr lang="en-CN"/>
          </a:p>
        </p:txBody>
      </p:sp>
      <p:sp>
        <p:nvSpPr>
          <p:cNvPr id="5" name="文本框 4">
            <a:extLst>
              <a:ext uri="{FF2B5EF4-FFF2-40B4-BE49-F238E27FC236}">
                <a16:creationId xmlns:a16="http://schemas.microsoft.com/office/drawing/2014/main" id="{EE02859C-01FB-234E-A887-4F8D97C40477}"/>
              </a:ext>
            </a:extLst>
          </p:cNvPr>
          <p:cNvSpPr txBox="1"/>
          <p:nvPr/>
        </p:nvSpPr>
        <p:spPr>
          <a:xfrm>
            <a:off x="10167186" y="4782194"/>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6" name="文本框 5">
            <a:extLst>
              <a:ext uri="{FF2B5EF4-FFF2-40B4-BE49-F238E27FC236}">
                <a16:creationId xmlns:a16="http://schemas.microsoft.com/office/drawing/2014/main" id="{F21EBA71-CCBE-4E4D-AA0A-D16BEC1A2974}"/>
              </a:ext>
            </a:extLst>
          </p:cNvPr>
          <p:cNvSpPr txBox="1"/>
          <p:nvPr/>
        </p:nvSpPr>
        <p:spPr>
          <a:xfrm>
            <a:off x="6583738" y="4804973"/>
            <a:ext cx="1065163" cy="369332"/>
          </a:xfrm>
          <a:prstGeom prst="rect">
            <a:avLst/>
          </a:prstGeom>
          <a:noFill/>
        </p:spPr>
        <p:txBody>
          <a:bodyPr wrap="none" rtlCol="0">
            <a:spAutoFit/>
          </a:bodyPr>
          <a:lstStyle/>
          <a:p>
            <a:r>
              <a:rPr kumimoji="1" lang="en-US" altLang="zh-CN" dirty="0"/>
              <a:t>100Mbps</a:t>
            </a:r>
            <a:endParaRPr kumimoji="1" lang="zh-CN" altLang="en-US" dirty="0"/>
          </a:p>
        </p:txBody>
      </p:sp>
      <p:cxnSp>
        <p:nvCxnSpPr>
          <p:cNvPr id="7" name="直线连接符 6">
            <a:extLst>
              <a:ext uri="{FF2B5EF4-FFF2-40B4-BE49-F238E27FC236}">
                <a16:creationId xmlns:a16="http://schemas.microsoft.com/office/drawing/2014/main" id="{2DC6598E-08CF-FC42-9D62-F75DB24D490C}"/>
              </a:ext>
            </a:extLst>
          </p:cNvPr>
          <p:cNvCxnSpPr>
            <a:cxnSpLocks/>
            <a:stCxn id="14" idx="1"/>
            <a:endCxn id="12" idx="3"/>
          </p:cNvCxnSpPr>
          <p:nvPr/>
        </p:nvCxnSpPr>
        <p:spPr>
          <a:xfrm flipH="1">
            <a:off x="10210785" y="5151526"/>
            <a:ext cx="9682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9C0E2220-CAFA-804C-A13E-F88A0A94951E}"/>
              </a:ext>
            </a:extLst>
          </p:cNvPr>
          <p:cNvCxnSpPr>
            <a:cxnSpLocks/>
            <a:stCxn id="11" idx="1"/>
            <a:endCxn id="15" idx="3"/>
          </p:cNvCxnSpPr>
          <p:nvPr/>
        </p:nvCxnSpPr>
        <p:spPr>
          <a:xfrm flipH="1">
            <a:off x="6583738" y="5151526"/>
            <a:ext cx="9710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形 8" descr="DVD 播放器">
            <a:extLst>
              <a:ext uri="{FF2B5EF4-FFF2-40B4-BE49-F238E27FC236}">
                <a16:creationId xmlns:a16="http://schemas.microsoft.com/office/drawing/2014/main" id="{0430CEBC-BAF0-1D48-BADC-98C7505424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69221" y="3914832"/>
            <a:ext cx="720000" cy="720000"/>
          </a:xfrm>
          <a:prstGeom prst="rect">
            <a:avLst/>
          </a:prstGeom>
        </p:spPr>
      </p:pic>
      <p:cxnSp>
        <p:nvCxnSpPr>
          <p:cNvPr id="10" name="直线连接符 9">
            <a:extLst>
              <a:ext uri="{FF2B5EF4-FFF2-40B4-BE49-F238E27FC236}">
                <a16:creationId xmlns:a16="http://schemas.microsoft.com/office/drawing/2014/main" id="{4CB1FCB4-4875-EB44-8ECA-B536A34BC180}"/>
              </a:ext>
            </a:extLst>
          </p:cNvPr>
          <p:cNvCxnSpPr>
            <a:cxnSpLocks/>
            <a:endCxn id="9" idx="3"/>
          </p:cNvCxnSpPr>
          <p:nvPr/>
        </p:nvCxnSpPr>
        <p:spPr>
          <a:xfrm flipH="1" flipV="1">
            <a:off x="9189221" y="4274832"/>
            <a:ext cx="633262" cy="772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图形 10" descr="DVD 播放器">
            <a:extLst>
              <a:ext uri="{FF2B5EF4-FFF2-40B4-BE49-F238E27FC236}">
                <a16:creationId xmlns:a16="http://schemas.microsoft.com/office/drawing/2014/main" id="{1617EE0E-12B9-8449-AC35-F48E10DECB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4821" y="4791526"/>
            <a:ext cx="720000" cy="720000"/>
          </a:xfrm>
          <a:prstGeom prst="rect">
            <a:avLst/>
          </a:prstGeom>
        </p:spPr>
      </p:pic>
      <p:pic>
        <p:nvPicPr>
          <p:cNvPr id="12" name="图形 11" descr="DVD 播放器">
            <a:extLst>
              <a:ext uri="{FF2B5EF4-FFF2-40B4-BE49-F238E27FC236}">
                <a16:creationId xmlns:a16="http://schemas.microsoft.com/office/drawing/2014/main" id="{D89A590D-03C9-074A-B249-429DED4AFE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0785" y="4791526"/>
            <a:ext cx="720000" cy="720000"/>
          </a:xfrm>
          <a:prstGeom prst="rect">
            <a:avLst/>
          </a:prstGeom>
        </p:spPr>
      </p:pic>
      <p:cxnSp>
        <p:nvCxnSpPr>
          <p:cNvPr id="13" name="直线连接符 12">
            <a:extLst>
              <a:ext uri="{FF2B5EF4-FFF2-40B4-BE49-F238E27FC236}">
                <a16:creationId xmlns:a16="http://schemas.microsoft.com/office/drawing/2014/main" id="{36B7330D-B193-7444-8C3D-AF38A5F0B284}"/>
              </a:ext>
            </a:extLst>
          </p:cNvPr>
          <p:cNvCxnSpPr>
            <a:cxnSpLocks/>
            <a:stCxn id="12" idx="1"/>
            <a:endCxn id="11" idx="3"/>
          </p:cNvCxnSpPr>
          <p:nvPr/>
        </p:nvCxnSpPr>
        <p:spPr>
          <a:xfrm flipH="1">
            <a:off x="8274821" y="5151526"/>
            <a:ext cx="1215964" cy="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14" name="图形 13" descr="服务器">
            <a:extLst>
              <a:ext uri="{FF2B5EF4-FFF2-40B4-BE49-F238E27FC236}">
                <a16:creationId xmlns:a16="http://schemas.microsoft.com/office/drawing/2014/main" id="{5E971D5A-6BC0-C846-B684-DACAEC36F6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78988" y="4791526"/>
            <a:ext cx="720000" cy="720000"/>
          </a:xfrm>
          <a:prstGeom prst="rect">
            <a:avLst/>
          </a:prstGeom>
        </p:spPr>
      </p:pic>
      <p:pic>
        <p:nvPicPr>
          <p:cNvPr id="15" name="图形 14" descr="笔记本电脑">
            <a:extLst>
              <a:ext uri="{FF2B5EF4-FFF2-40B4-BE49-F238E27FC236}">
                <a16:creationId xmlns:a16="http://schemas.microsoft.com/office/drawing/2014/main" id="{AAB6B6BE-80FE-5A47-8F6D-1E1C9FFB9A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63738" y="4791526"/>
            <a:ext cx="720000" cy="720000"/>
          </a:xfrm>
          <a:prstGeom prst="rect">
            <a:avLst/>
          </a:prstGeom>
        </p:spPr>
      </p:pic>
      <p:cxnSp>
        <p:nvCxnSpPr>
          <p:cNvPr id="16" name="直线连接符 15">
            <a:extLst>
              <a:ext uri="{FF2B5EF4-FFF2-40B4-BE49-F238E27FC236}">
                <a16:creationId xmlns:a16="http://schemas.microsoft.com/office/drawing/2014/main" id="{7841EFF7-2869-D04C-910A-26AB2C4BE48F}"/>
              </a:ext>
            </a:extLst>
          </p:cNvPr>
          <p:cNvCxnSpPr>
            <a:cxnSpLocks/>
            <a:endCxn id="9" idx="1"/>
          </p:cNvCxnSpPr>
          <p:nvPr/>
        </p:nvCxnSpPr>
        <p:spPr>
          <a:xfrm flipV="1">
            <a:off x="7882876" y="4274832"/>
            <a:ext cx="586345" cy="772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833A6F1-09E3-A748-9A76-4B2E4D05F5E1}"/>
              </a:ext>
            </a:extLst>
          </p:cNvPr>
          <p:cNvSpPr txBox="1"/>
          <p:nvPr/>
        </p:nvSpPr>
        <p:spPr>
          <a:xfrm>
            <a:off x="7206410" y="4339181"/>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18" name="文本框 17">
            <a:extLst>
              <a:ext uri="{FF2B5EF4-FFF2-40B4-BE49-F238E27FC236}">
                <a16:creationId xmlns:a16="http://schemas.microsoft.com/office/drawing/2014/main" id="{1583E96B-D34A-434B-BB78-8E5B2A67071D}"/>
              </a:ext>
            </a:extLst>
          </p:cNvPr>
          <p:cNvSpPr txBox="1"/>
          <p:nvPr/>
        </p:nvSpPr>
        <p:spPr>
          <a:xfrm>
            <a:off x="9435572" y="4317688"/>
            <a:ext cx="1065163" cy="369332"/>
          </a:xfrm>
          <a:prstGeom prst="rect">
            <a:avLst/>
          </a:prstGeom>
          <a:noFill/>
        </p:spPr>
        <p:txBody>
          <a:bodyPr wrap="none" rtlCol="0">
            <a:spAutoFit/>
          </a:bodyPr>
          <a:lstStyle/>
          <a:p>
            <a:r>
              <a:rPr kumimoji="1" lang="en-US" altLang="zh-CN" dirty="0"/>
              <a:t>100Mbps</a:t>
            </a:r>
            <a:endParaRPr kumimoji="1" lang="zh-CN" altLang="en-US" dirty="0"/>
          </a:p>
        </p:txBody>
      </p:sp>
      <p:sp>
        <p:nvSpPr>
          <p:cNvPr id="19" name="文本框 18">
            <a:extLst>
              <a:ext uri="{FF2B5EF4-FFF2-40B4-BE49-F238E27FC236}">
                <a16:creationId xmlns:a16="http://schemas.microsoft.com/office/drawing/2014/main" id="{5156A29B-DF1F-AC48-97E8-074D25F7F988}"/>
              </a:ext>
            </a:extLst>
          </p:cNvPr>
          <p:cNvSpPr txBox="1"/>
          <p:nvPr/>
        </p:nvSpPr>
        <p:spPr>
          <a:xfrm>
            <a:off x="8350073" y="4796662"/>
            <a:ext cx="948145" cy="369332"/>
          </a:xfrm>
          <a:prstGeom prst="rect">
            <a:avLst/>
          </a:prstGeom>
          <a:noFill/>
        </p:spPr>
        <p:txBody>
          <a:bodyPr wrap="none" rtlCol="0">
            <a:spAutoFit/>
          </a:bodyPr>
          <a:lstStyle/>
          <a:p>
            <a:r>
              <a:rPr kumimoji="1" lang="en-US" altLang="zh-CN" dirty="0"/>
              <a:t>50Mbps</a:t>
            </a:r>
            <a:endParaRPr kumimoji="1" lang="zh-CN" altLang="en-US" dirty="0"/>
          </a:p>
        </p:txBody>
      </p:sp>
      <p:sp>
        <p:nvSpPr>
          <p:cNvPr id="20" name="文本框 19">
            <a:extLst>
              <a:ext uri="{FF2B5EF4-FFF2-40B4-BE49-F238E27FC236}">
                <a16:creationId xmlns:a16="http://schemas.microsoft.com/office/drawing/2014/main" id="{97A4C02A-5190-B849-BD2E-7A90DD5B5CB3}"/>
              </a:ext>
            </a:extLst>
          </p:cNvPr>
          <p:cNvSpPr txBox="1"/>
          <p:nvPr/>
        </p:nvSpPr>
        <p:spPr>
          <a:xfrm>
            <a:off x="11146156" y="5527015"/>
            <a:ext cx="944361" cy="369332"/>
          </a:xfrm>
          <a:prstGeom prst="rect">
            <a:avLst/>
          </a:prstGeom>
          <a:noFill/>
        </p:spPr>
        <p:txBody>
          <a:bodyPr wrap="none" rtlCol="0">
            <a:spAutoFit/>
          </a:bodyPr>
          <a:lstStyle/>
          <a:p>
            <a:r>
              <a:rPr kumimoji="1" lang="en-US" altLang="zh-CN" dirty="0"/>
              <a:t>Server S</a:t>
            </a:r>
            <a:endParaRPr kumimoji="1" lang="zh-CN" altLang="en-US" dirty="0"/>
          </a:p>
        </p:txBody>
      </p:sp>
      <p:sp>
        <p:nvSpPr>
          <p:cNvPr id="21" name="文本框 20">
            <a:extLst>
              <a:ext uri="{FF2B5EF4-FFF2-40B4-BE49-F238E27FC236}">
                <a16:creationId xmlns:a16="http://schemas.microsoft.com/office/drawing/2014/main" id="{28C9B1BC-070B-F84F-B208-0AB85A161613}"/>
              </a:ext>
            </a:extLst>
          </p:cNvPr>
          <p:cNvSpPr txBox="1"/>
          <p:nvPr/>
        </p:nvSpPr>
        <p:spPr>
          <a:xfrm>
            <a:off x="5857770" y="5423320"/>
            <a:ext cx="902298" cy="369332"/>
          </a:xfrm>
          <a:prstGeom prst="rect">
            <a:avLst/>
          </a:prstGeom>
          <a:noFill/>
        </p:spPr>
        <p:txBody>
          <a:bodyPr wrap="none" rtlCol="0">
            <a:spAutoFit/>
          </a:bodyPr>
          <a:lstStyle/>
          <a:p>
            <a:r>
              <a:rPr kumimoji="1" lang="en-US" altLang="zh-CN" dirty="0"/>
              <a:t>Client C</a:t>
            </a:r>
            <a:endParaRPr kumimoji="1" lang="zh-CN" altLang="en-US" dirty="0"/>
          </a:p>
        </p:txBody>
      </p:sp>
      <p:cxnSp>
        <p:nvCxnSpPr>
          <p:cNvPr id="22" name="直线箭头连接符 21">
            <a:extLst>
              <a:ext uri="{FF2B5EF4-FFF2-40B4-BE49-F238E27FC236}">
                <a16:creationId xmlns:a16="http://schemas.microsoft.com/office/drawing/2014/main" id="{A7762ED4-FBEF-E047-AB83-653F616AD329}"/>
              </a:ext>
            </a:extLst>
          </p:cNvPr>
          <p:cNvCxnSpPr/>
          <p:nvPr/>
        </p:nvCxnSpPr>
        <p:spPr>
          <a:xfrm>
            <a:off x="6743107" y="5365651"/>
            <a:ext cx="4389602" cy="0"/>
          </a:xfrm>
          <a:prstGeom prst="straightConnector1">
            <a:avLst/>
          </a:prstGeom>
          <a:ln w="381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任意形状 22">
            <a:extLst>
              <a:ext uri="{FF2B5EF4-FFF2-40B4-BE49-F238E27FC236}">
                <a16:creationId xmlns:a16="http://schemas.microsoft.com/office/drawing/2014/main" id="{B4CC834A-06F0-4D41-9E6C-782AC1E36888}"/>
              </a:ext>
            </a:extLst>
          </p:cNvPr>
          <p:cNvSpPr/>
          <p:nvPr/>
        </p:nvSpPr>
        <p:spPr>
          <a:xfrm>
            <a:off x="6487613" y="4049410"/>
            <a:ext cx="4746812" cy="870779"/>
          </a:xfrm>
          <a:custGeom>
            <a:avLst/>
            <a:gdLst>
              <a:gd name="connsiteX0" fmla="*/ 0 w 4881283"/>
              <a:gd name="connsiteY0" fmla="*/ 699273 h 814957"/>
              <a:gd name="connsiteX1" fmla="*/ 1640542 w 4881283"/>
              <a:gd name="connsiteY1" fmla="*/ 672379 h 814957"/>
              <a:gd name="connsiteX2" fmla="*/ 2541495 w 4881283"/>
              <a:gd name="connsiteY2" fmla="*/ 26 h 814957"/>
              <a:gd name="connsiteX3" fmla="*/ 3482789 w 4881283"/>
              <a:gd name="connsiteY3" fmla="*/ 699273 h 814957"/>
              <a:gd name="connsiteX4" fmla="*/ 4881283 w 4881283"/>
              <a:gd name="connsiteY4" fmla="*/ 806849 h 814957"/>
              <a:gd name="connsiteX0" fmla="*/ 0 w 4706471"/>
              <a:gd name="connsiteY0" fmla="*/ 941322 h 949095"/>
              <a:gd name="connsiteX1" fmla="*/ 1465730 w 4706471"/>
              <a:gd name="connsiteY1" fmla="*/ 672381 h 949095"/>
              <a:gd name="connsiteX2" fmla="*/ 2366683 w 4706471"/>
              <a:gd name="connsiteY2" fmla="*/ 28 h 949095"/>
              <a:gd name="connsiteX3" fmla="*/ 3307977 w 4706471"/>
              <a:gd name="connsiteY3" fmla="*/ 699275 h 949095"/>
              <a:gd name="connsiteX4" fmla="*/ 4706471 w 4706471"/>
              <a:gd name="connsiteY4" fmla="*/ 806851 h 949095"/>
              <a:gd name="connsiteX0" fmla="*/ 0 w 4706471"/>
              <a:gd name="connsiteY0" fmla="*/ 942045 h 942045"/>
              <a:gd name="connsiteX1" fmla="*/ 1169895 w 4706471"/>
              <a:gd name="connsiteY1" fmla="*/ 847916 h 942045"/>
              <a:gd name="connsiteX2" fmla="*/ 2366683 w 4706471"/>
              <a:gd name="connsiteY2" fmla="*/ 751 h 942045"/>
              <a:gd name="connsiteX3" fmla="*/ 3307977 w 4706471"/>
              <a:gd name="connsiteY3" fmla="*/ 699998 h 942045"/>
              <a:gd name="connsiteX4" fmla="*/ 4706471 w 4706471"/>
              <a:gd name="connsiteY4" fmla="*/ 807574 h 942045"/>
              <a:gd name="connsiteX0" fmla="*/ 0 w 4706471"/>
              <a:gd name="connsiteY0" fmla="*/ 941294 h 941294"/>
              <a:gd name="connsiteX1" fmla="*/ 1169895 w 4706471"/>
              <a:gd name="connsiteY1" fmla="*/ 847165 h 941294"/>
              <a:gd name="connsiteX2" fmla="*/ 2366683 w 4706471"/>
              <a:gd name="connsiteY2" fmla="*/ 0 h 941294"/>
              <a:gd name="connsiteX3" fmla="*/ 3294530 w 4706471"/>
              <a:gd name="connsiteY3" fmla="*/ 847165 h 941294"/>
              <a:gd name="connsiteX4" fmla="*/ 4706471 w 4706471"/>
              <a:gd name="connsiteY4" fmla="*/ 806823 h 941294"/>
              <a:gd name="connsiteX0" fmla="*/ 0 w 4719918"/>
              <a:gd name="connsiteY0" fmla="*/ 941294 h 941294"/>
              <a:gd name="connsiteX1" fmla="*/ 1169895 w 4719918"/>
              <a:gd name="connsiteY1" fmla="*/ 847165 h 941294"/>
              <a:gd name="connsiteX2" fmla="*/ 2366683 w 4719918"/>
              <a:gd name="connsiteY2" fmla="*/ 0 h 941294"/>
              <a:gd name="connsiteX3" fmla="*/ 3294530 w 4719918"/>
              <a:gd name="connsiteY3" fmla="*/ 847165 h 941294"/>
              <a:gd name="connsiteX4" fmla="*/ 4719918 w 4719918"/>
              <a:gd name="connsiteY4" fmla="*/ 914400 h 941294"/>
              <a:gd name="connsiteX0" fmla="*/ 0 w 4719918"/>
              <a:gd name="connsiteY0" fmla="*/ 941294 h 941294"/>
              <a:gd name="connsiteX1" fmla="*/ 1169895 w 4719918"/>
              <a:gd name="connsiteY1" fmla="*/ 847165 h 941294"/>
              <a:gd name="connsiteX2" fmla="*/ 2366683 w 4719918"/>
              <a:gd name="connsiteY2" fmla="*/ 0 h 941294"/>
              <a:gd name="connsiteX3" fmla="*/ 3294530 w 4719918"/>
              <a:gd name="connsiteY3" fmla="*/ 847165 h 941294"/>
              <a:gd name="connsiteX4" fmla="*/ 4719918 w 4719918"/>
              <a:gd name="connsiteY4" fmla="*/ 847164 h 941294"/>
              <a:gd name="connsiteX0" fmla="*/ 0 w 4719918"/>
              <a:gd name="connsiteY0" fmla="*/ 941501 h 941501"/>
              <a:gd name="connsiteX1" fmla="*/ 1169895 w 4719918"/>
              <a:gd name="connsiteY1" fmla="*/ 847372 h 941501"/>
              <a:gd name="connsiteX2" fmla="*/ 2366683 w 4719918"/>
              <a:gd name="connsiteY2" fmla="*/ 207 h 941501"/>
              <a:gd name="connsiteX3" fmla="*/ 3294530 w 4719918"/>
              <a:gd name="connsiteY3" fmla="*/ 766690 h 941501"/>
              <a:gd name="connsiteX4" fmla="*/ 4719918 w 4719918"/>
              <a:gd name="connsiteY4" fmla="*/ 847371 h 941501"/>
              <a:gd name="connsiteX0" fmla="*/ 0 w 4746812"/>
              <a:gd name="connsiteY0" fmla="*/ 874265 h 917553"/>
              <a:gd name="connsiteX1" fmla="*/ 1196789 w 4746812"/>
              <a:gd name="connsiteY1" fmla="*/ 847372 h 917553"/>
              <a:gd name="connsiteX2" fmla="*/ 2393577 w 4746812"/>
              <a:gd name="connsiteY2" fmla="*/ 207 h 917553"/>
              <a:gd name="connsiteX3" fmla="*/ 3321424 w 4746812"/>
              <a:gd name="connsiteY3" fmla="*/ 766690 h 917553"/>
              <a:gd name="connsiteX4" fmla="*/ 4746812 w 4746812"/>
              <a:gd name="connsiteY4" fmla="*/ 847371 h 917553"/>
              <a:gd name="connsiteX0" fmla="*/ 0 w 4746812"/>
              <a:gd name="connsiteY0" fmla="*/ 874082 h 885040"/>
              <a:gd name="connsiteX1" fmla="*/ 1210236 w 4746812"/>
              <a:gd name="connsiteY1" fmla="*/ 793401 h 885040"/>
              <a:gd name="connsiteX2" fmla="*/ 2393577 w 4746812"/>
              <a:gd name="connsiteY2" fmla="*/ 24 h 885040"/>
              <a:gd name="connsiteX3" fmla="*/ 3321424 w 4746812"/>
              <a:gd name="connsiteY3" fmla="*/ 766507 h 885040"/>
              <a:gd name="connsiteX4" fmla="*/ 4746812 w 4746812"/>
              <a:gd name="connsiteY4" fmla="*/ 847188 h 885040"/>
              <a:gd name="connsiteX0" fmla="*/ 0 w 4746812"/>
              <a:gd name="connsiteY0" fmla="*/ 860636 h 870779"/>
              <a:gd name="connsiteX1" fmla="*/ 1210236 w 4746812"/>
              <a:gd name="connsiteY1" fmla="*/ 779955 h 870779"/>
              <a:gd name="connsiteX2" fmla="*/ 2299447 w 4746812"/>
              <a:gd name="connsiteY2" fmla="*/ 25 h 870779"/>
              <a:gd name="connsiteX3" fmla="*/ 3321424 w 4746812"/>
              <a:gd name="connsiteY3" fmla="*/ 753061 h 870779"/>
              <a:gd name="connsiteX4" fmla="*/ 4746812 w 4746812"/>
              <a:gd name="connsiteY4" fmla="*/ 833742 h 870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812" h="870779">
                <a:moveTo>
                  <a:pt x="0" y="860636"/>
                </a:moveTo>
                <a:cubicBezTo>
                  <a:pt x="398930" y="851672"/>
                  <a:pt x="826995" y="923390"/>
                  <a:pt x="1210236" y="779955"/>
                </a:cubicBezTo>
                <a:cubicBezTo>
                  <a:pt x="1593477" y="636520"/>
                  <a:pt x="1947582" y="4507"/>
                  <a:pt x="2299447" y="25"/>
                </a:cubicBezTo>
                <a:cubicBezTo>
                  <a:pt x="2651312" y="-4457"/>
                  <a:pt x="2931459" y="618591"/>
                  <a:pt x="3321424" y="753061"/>
                </a:cubicBezTo>
                <a:cubicBezTo>
                  <a:pt x="3711389" y="887531"/>
                  <a:pt x="4242547" y="847189"/>
                  <a:pt x="4746812" y="833742"/>
                </a:cubicBezTo>
              </a:path>
            </a:pathLst>
          </a:custGeom>
          <a:noFill/>
          <a:ln w="38100">
            <a:solidFill>
              <a:srgbClr val="0070C0"/>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82384C4-FEB1-8E47-97F8-4A2703CD6F5F}"/>
              </a:ext>
            </a:extLst>
          </p:cNvPr>
          <p:cNvSpPr txBox="1"/>
          <p:nvPr/>
        </p:nvSpPr>
        <p:spPr>
          <a:xfrm>
            <a:off x="7520331" y="5562685"/>
            <a:ext cx="2681375" cy="923330"/>
          </a:xfrm>
          <a:prstGeom prst="rect">
            <a:avLst/>
          </a:prstGeom>
          <a:noFill/>
        </p:spPr>
        <p:txBody>
          <a:bodyPr wrap="none" rtlCol="0">
            <a:spAutoFit/>
          </a:bodyPr>
          <a:lstStyle/>
          <a:p>
            <a:r>
              <a:rPr kumimoji="1" lang="en-US" altLang="zh-CN" dirty="0"/>
              <a:t>proto: 6</a:t>
            </a:r>
          </a:p>
          <a:p>
            <a:r>
              <a:rPr kumimoji="1" lang="en-US" altLang="zh-CN" dirty="0" err="1"/>
              <a:t>dstIP</a:t>
            </a:r>
            <a:r>
              <a:rPr kumimoji="1" lang="en-US" altLang="zh-CN" dirty="0"/>
              <a:t>: S, </a:t>
            </a:r>
            <a:r>
              <a:rPr kumimoji="1" lang="en-US" altLang="zh-CN" dirty="0" err="1"/>
              <a:t>srcIP</a:t>
            </a:r>
            <a:r>
              <a:rPr kumimoji="1" lang="en-US" altLang="zh-CN" dirty="0"/>
              <a:t>: C</a:t>
            </a:r>
          </a:p>
          <a:p>
            <a:r>
              <a:rPr kumimoji="1" lang="en-US" altLang="zh-CN" dirty="0" err="1"/>
              <a:t>dstPort</a:t>
            </a:r>
            <a:r>
              <a:rPr kumimoji="1" lang="en-US" altLang="zh-CN" dirty="0"/>
              <a:t>: 80, </a:t>
            </a:r>
            <a:r>
              <a:rPr kumimoji="1" lang="en-US" altLang="zh-CN" dirty="0" err="1"/>
              <a:t>srcPort</a:t>
            </a:r>
            <a:r>
              <a:rPr kumimoji="1" lang="en-US" altLang="zh-CN" dirty="0"/>
              <a:t>: 60000</a:t>
            </a:r>
            <a:endParaRPr kumimoji="1" lang="zh-CN" altLang="en-US" b="1" dirty="0">
              <a:solidFill>
                <a:srgbClr val="FF0000"/>
              </a:solidFill>
            </a:endParaRPr>
          </a:p>
        </p:txBody>
      </p:sp>
      <p:sp>
        <p:nvSpPr>
          <p:cNvPr id="25" name="椭圆 24">
            <a:extLst>
              <a:ext uri="{FF2B5EF4-FFF2-40B4-BE49-F238E27FC236}">
                <a16:creationId xmlns:a16="http://schemas.microsoft.com/office/drawing/2014/main" id="{60F4702D-423A-3544-A06C-71E8D4038A0E}"/>
              </a:ext>
            </a:extLst>
          </p:cNvPr>
          <p:cNvSpPr/>
          <p:nvPr/>
        </p:nvSpPr>
        <p:spPr>
          <a:xfrm>
            <a:off x="6640490" y="5243933"/>
            <a:ext cx="242047" cy="24204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EAE25A86-CA55-6046-A375-A76D4DA35AEC}"/>
              </a:ext>
            </a:extLst>
          </p:cNvPr>
          <p:cNvSpPr/>
          <p:nvPr/>
        </p:nvSpPr>
        <p:spPr>
          <a:xfrm>
            <a:off x="6630511" y="4670353"/>
            <a:ext cx="242047" cy="2420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箭头连接符 27">
            <a:extLst>
              <a:ext uri="{FF2B5EF4-FFF2-40B4-BE49-F238E27FC236}">
                <a16:creationId xmlns:a16="http://schemas.microsoft.com/office/drawing/2014/main" id="{99E62CD7-1C80-8D4C-88EB-DA80DEBD1C2E}"/>
              </a:ext>
            </a:extLst>
          </p:cNvPr>
          <p:cNvCxnSpPr>
            <a:cxnSpLocks/>
            <a:stCxn id="24" idx="1"/>
            <a:endCxn id="26" idx="5"/>
          </p:cNvCxnSpPr>
          <p:nvPr/>
        </p:nvCxnSpPr>
        <p:spPr>
          <a:xfrm flipH="1" flipV="1">
            <a:off x="6837111" y="4876953"/>
            <a:ext cx="683220" cy="1147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FAACF345-CF00-0340-822B-A36465296F35}"/>
              </a:ext>
            </a:extLst>
          </p:cNvPr>
          <p:cNvCxnSpPr>
            <a:cxnSpLocks/>
            <a:stCxn id="24" idx="1"/>
            <a:endCxn id="25" idx="5"/>
          </p:cNvCxnSpPr>
          <p:nvPr/>
        </p:nvCxnSpPr>
        <p:spPr>
          <a:xfrm flipH="1" flipV="1">
            <a:off x="6847090" y="5450533"/>
            <a:ext cx="673241" cy="573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a16="http://schemas.microsoft.com/office/drawing/2014/main" id="{FDD84897-1999-A64E-804C-9D8CDC378B91}"/>
              </a:ext>
            </a:extLst>
          </p:cNvPr>
          <p:cNvSpPr/>
          <p:nvPr/>
        </p:nvSpPr>
        <p:spPr>
          <a:xfrm>
            <a:off x="838200" y="1825625"/>
            <a:ext cx="9502588" cy="2665693"/>
          </a:xfrm>
          <a:prstGeom prst="rect">
            <a:avLst/>
          </a:prstGeom>
          <a:solidFill>
            <a:schemeClr val="bg1">
              <a:lumMod val="95000"/>
              <a:alpha val="8469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ln w="0"/>
                <a:solidFill>
                  <a:srgbClr val="C00000"/>
                </a:solidFill>
                <a:effectLst>
                  <a:outerShdw blurRad="38100" dist="19050" dir="2700000" algn="tl" rotWithShape="0">
                    <a:schemeClr val="dk1">
                      <a:alpha val="40000"/>
                    </a:schemeClr>
                  </a:outerShdw>
                </a:effectLst>
              </a:rPr>
              <a:t>Challenge 1: Flow uncertainty</a:t>
            </a:r>
            <a:endParaRPr kumimoji="1" lang="zh-CN" altLang="en-US" sz="3600" dirty="0">
              <a:ln w="0"/>
              <a:solidFill>
                <a:srgbClr val="C00000"/>
              </a:solidFill>
              <a:effectLst>
                <a:outerShdw blurRad="38100" dist="19050" dir="2700000" algn="tl" rotWithShape="0">
                  <a:schemeClr val="dk1">
                    <a:alpha val="40000"/>
                  </a:schemeClr>
                </a:outerShdw>
              </a:effectLst>
            </a:endParaRPr>
          </a:p>
        </p:txBody>
      </p:sp>
      <p:pic>
        <p:nvPicPr>
          <p:cNvPr id="27" name="音频 26">
            <a:hlinkClick r:id="" action="ppaction://media"/>
            <a:extLst>
              <a:ext uri="{FF2B5EF4-FFF2-40B4-BE49-F238E27FC236}">
                <a16:creationId xmlns:a16="http://schemas.microsoft.com/office/drawing/2014/main" id="{2ADE7982-381A-904C-975F-7659EA89A30E}"/>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950802466"/>
      </p:ext>
    </p:extLst>
  </p:cSld>
  <p:clrMapOvr>
    <a:masterClrMapping/>
  </p:clrMapOvr>
  <mc:AlternateContent xmlns:mc="http://schemas.openxmlformats.org/markup-compatibility/2006">
    <mc:Choice xmlns:p14="http://schemas.microsoft.com/office/powerpoint/2010/main" Requires="p14">
      <p:transition spd="slow" p14:dur="2000" advTm="7251"/>
    </mc:Choice>
    <mc:Fallback>
      <p:transition spd="slow" advTm="7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0C694-1D54-7F4B-8F9D-921FB6CF5D19}"/>
              </a:ext>
            </a:extLst>
          </p:cNvPr>
          <p:cNvSpPr>
            <a:spLocks noGrp="1"/>
          </p:cNvSpPr>
          <p:nvPr>
            <p:ph type="title"/>
          </p:nvPr>
        </p:nvSpPr>
        <p:spPr/>
        <p:txBody>
          <a:bodyPr/>
          <a:lstStyle/>
          <a:p>
            <a:r>
              <a:rPr kumimoji="1" lang="en-US" altLang="zh-CN" dirty="0"/>
              <a:t>Naïve Solutions -&gt; Challenges</a:t>
            </a:r>
            <a:endParaRPr kumimoji="1" lang="zh-CN" altLang="en-US" dirty="0"/>
          </a:p>
        </p:txBody>
      </p:sp>
      <p:sp>
        <p:nvSpPr>
          <p:cNvPr id="3" name="内容占位符 2">
            <a:extLst>
              <a:ext uri="{FF2B5EF4-FFF2-40B4-BE49-F238E27FC236}">
                <a16:creationId xmlns:a16="http://schemas.microsoft.com/office/drawing/2014/main" id="{C4DBC529-019D-F845-A397-959C180A8640}"/>
              </a:ext>
            </a:extLst>
          </p:cNvPr>
          <p:cNvSpPr>
            <a:spLocks noGrp="1"/>
          </p:cNvSpPr>
          <p:nvPr>
            <p:ph sz="half" idx="1"/>
          </p:nvPr>
        </p:nvSpPr>
        <p:spPr/>
        <p:txBody>
          <a:bodyPr/>
          <a:lstStyle/>
          <a:p>
            <a:r>
              <a:rPr kumimoji="1" lang="en-US" altLang="zh-CN" sz="2400" dirty="0"/>
              <a:t>Directly call AF/NF as normal functions, pass states by arguments</a:t>
            </a:r>
          </a:p>
          <a:p>
            <a:pPr lvl="1"/>
            <a:r>
              <a:rPr kumimoji="1" lang="en-US" altLang="zh-CN" sz="2000" dirty="0"/>
              <a:t>State inconsistency</a:t>
            </a:r>
          </a:p>
          <a:p>
            <a:pPr lvl="1"/>
            <a:r>
              <a:rPr kumimoji="1" lang="en-US" altLang="zh-CN" sz="2000" dirty="0"/>
              <a:t>Hard to realize auto re-execution</a:t>
            </a:r>
          </a:p>
          <a:p>
            <a:pPr lvl="1"/>
            <a:endParaRPr kumimoji="1" lang="en-US" altLang="zh-CN" sz="2000" dirty="0"/>
          </a:p>
          <a:p>
            <a:endParaRPr kumimoji="1" lang="zh-CN" altLang="en-US" dirty="0"/>
          </a:p>
        </p:txBody>
      </p:sp>
      <p:sp>
        <p:nvSpPr>
          <p:cNvPr id="85" name="内容占位符 84">
            <a:extLst>
              <a:ext uri="{FF2B5EF4-FFF2-40B4-BE49-F238E27FC236}">
                <a16:creationId xmlns:a16="http://schemas.microsoft.com/office/drawing/2014/main" id="{04BE16CC-B062-6F4E-9B5B-EB117E9BA72A}"/>
              </a:ext>
            </a:extLst>
          </p:cNvPr>
          <p:cNvSpPr>
            <a:spLocks noGrp="1"/>
          </p:cNvSpPr>
          <p:nvPr>
            <p:ph sz="half" idx="2"/>
          </p:nvPr>
        </p:nvSpPr>
        <p:spPr/>
        <p:txBody>
          <a:bodyPr/>
          <a:lstStyle/>
          <a:p>
            <a:endParaRPr lang="zh-CN" altLang="en-US"/>
          </a:p>
        </p:txBody>
      </p:sp>
      <p:sp>
        <p:nvSpPr>
          <p:cNvPr id="4" name="灯片编号占位符 3">
            <a:extLst>
              <a:ext uri="{FF2B5EF4-FFF2-40B4-BE49-F238E27FC236}">
                <a16:creationId xmlns:a16="http://schemas.microsoft.com/office/drawing/2014/main" id="{96B04491-BFB0-9B4D-8835-1EBE5C648E7A}"/>
              </a:ext>
            </a:extLst>
          </p:cNvPr>
          <p:cNvSpPr>
            <a:spLocks noGrp="1"/>
          </p:cNvSpPr>
          <p:nvPr>
            <p:ph type="sldNum" sz="quarter" idx="12"/>
          </p:nvPr>
        </p:nvSpPr>
        <p:spPr/>
        <p:txBody>
          <a:bodyPr/>
          <a:lstStyle/>
          <a:p>
            <a:fld id="{EA81A8DE-0028-FA45-A50B-BC9BC168100F}" type="slidenum">
              <a:rPr lang="en-CN" smtClean="0"/>
              <a:t>6</a:t>
            </a:fld>
            <a:endParaRPr lang="en-CN"/>
          </a:p>
        </p:txBody>
      </p:sp>
      <p:sp>
        <p:nvSpPr>
          <p:cNvPr id="5" name="文档 4">
            <a:extLst>
              <a:ext uri="{FF2B5EF4-FFF2-40B4-BE49-F238E27FC236}">
                <a16:creationId xmlns:a16="http://schemas.microsoft.com/office/drawing/2014/main" id="{0BF44E1B-5C5C-A249-A51B-E837190154DE}"/>
              </a:ext>
            </a:extLst>
          </p:cNvPr>
          <p:cNvSpPr/>
          <p:nvPr/>
        </p:nvSpPr>
        <p:spPr>
          <a:xfrm>
            <a:off x="7980047" y="2882972"/>
            <a:ext cx="1066800" cy="54725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AF</a:t>
            </a:r>
            <a:endParaRPr kumimoji="1" lang="zh-CN" altLang="en-US" dirty="0"/>
          </a:p>
        </p:txBody>
      </p:sp>
      <p:sp>
        <p:nvSpPr>
          <p:cNvPr id="6" name="文档 5">
            <a:extLst>
              <a:ext uri="{FF2B5EF4-FFF2-40B4-BE49-F238E27FC236}">
                <a16:creationId xmlns:a16="http://schemas.microsoft.com/office/drawing/2014/main" id="{9CB1CB04-E6D2-2348-BD3D-3DAF946179D4}"/>
              </a:ext>
            </a:extLst>
          </p:cNvPr>
          <p:cNvSpPr/>
          <p:nvPr/>
        </p:nvSpPr>
        <p:spPr>
          <a:xfrm>
            <a:off x="7980047" y="1870075"/>
            <a:ext cx="1094509" cy="547255"/>
          </a:xfrm>
          <a:prstGeom prst="flowChartDocumen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NF</a:t>
            </a:r>
            <a:endParaRPr kumimoji="1" lang="zh-CN" altLang="en-US" dirty="0"/>
          </a:p>
        </p:txBody>
      </p:sp>
      <p:sp>
        <p:nvSpPr>
          <p:cNvPr id="8" name="椭圆 7">
            <a:extLst>
              <a:ext uri="{FF2B5EF4-FFF2-40B4-BE49-F238E27FC236}">
                <a16:creationId xmlns:a16="http://schemas.microsoft.com/office/drawing/2014/main" id="{B95BB4BA-EB25-2B48-A97F-A552B06969A8}"/>
              </a:ext>
            </a:extLst>
          </p:cNvPr>
          <p:cNvSpPr/>
          <p:nvPr/>
        </p:nvSpPr>
        <p:spPr>
          <a:xfrm>
            <a:off x="7102015" y="1944899"/>
            <a:ext cx="387927" cy="3879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s1</a:t>
            </a:r>
            <a:endParaRPr kumimoji="1" lang="zh-CN" altLang="en-US" dirty="0"/>
          </a:p>
        </p:txBody>
      </p:sp>
      <p:sp>
        <p:nvSpPr>
          <p:cNvPr id="9" name="椭圆 8">
            <a:extLst>
              <a:ext uri="{FF2B5EF4-FFF2-40B4-BE49-F238E27FC236}">
                <a16:creationId xmlns:a16="http://schemas.microsoft.com/office/drawing/2014/main" id="{76BF0CE5-651E-7345-AB87-84280C07D945}"/>
              </a:ext>
            </a:extLst>
          </p:cNvPr>
          <p:cNvSpPr/>
          <p:nvPr/>
        </p:nvSpPr>
        <p:spPr>
          <a:xfrm>
            <a:off x="7124699" y="2962634"/>
            <a:ext cx="387927" cy="38792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s2</a:t>
            </a:r>
            <a:endParaRPr kumimoji="1" lang="zh-CN" altLang="en-US" dirty="0"/>
          </a:p>
        </p:txBody>
      </p:sp>
      <p:cxnSp>
        <p:nvCxnSpPr>
          <p:cNvPr id="12" name="直线箭头连接符 11">
            <a:extLst>
              <a:ext uri="{FF2B5EF4-FFF2-40B4-BE49-F238E27FC236}">
                <a16:creationId xmlns:a16="http://schemas.microsoft.com/office/drawing/2014/main" id="{07DFED0C-438E-BC4E-9FD6-B21A6314F21C}"/>
              </a:ext>
            </a:extLst>
          </p:cNvPr>
          <p:cNvCxnSpPr>
            <a:cxnSpLocks/>
            <a:stCxn id="9" idx="6"/>
            <a:endCxn id="5" idx="1"/>
          </p:cNvCxnSpPr>
          <p:nvPr/>
        </p:nvCxnSpPr>
        <p:spPr>
          <a:xfrm>
            <a:off x="7512626" y="3156598"/>
            <a:ext cx="467421"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6FC7064-70C4-E742-A4EE-608B2FC462E2}"/>
              </a:ext>
            </a:extLst>
          </p:cNvPr>
          <p:cNvCxnSpPr>
            <a:cxnSpLocks/>
            <a:stCxn id="8" idx="5"/>
            <a:endCxn id="5" idx="1"/>
          </p:cNvCxnSpPr>
          <p:nvPr/>
        </p:nvCxnSpPr>
        <p:spPr>
          <a:xfrm>
            <a:off x="7433131" y="2276015"/>
            <a:ext cx="546916" cy="880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75E80655-06AA-CA48-8E49-33EE61A8C2B5}"/>
              </a:ext>
            </a:extLst>
          </p:cNvPr>
          <p:cNvCxnSpPr>
            <a:cxnSpLocks/>
            <a:stCxn id="8" idx="6"/>
            <a:endCxn id="6" idx="1"/>
          </p:cNvCxnSpPr>
          <p:nvPr/>
        </p:nvCxnSpPr>
        <p:spPr>
          <a:xfrm>
            <a:off x="7489942" y="2138863"/>
            <a:ext cx="490105" cy="4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椭圆 24">
            <a:extLst>
              <a:ext uri="{FF2B5EF4-FFF2-40B4-BE49-F238E27FC236}">
                <a16:creationId xmlns:a16="http://schemas.microsoft.com/office/drawing/2014/main" id="{A957F1F9-33BD-DE48-9AB3-91D8AA987250}"/>
              </a:ext>
            </a:extLst>
          </p:cNvPr>
          <p:cNvSpPr/>
          <p:nvPr/>
        </p:nvSpPr>
        <p:spPr>
          <a:xfrm>
            <a:off x="9639128" y="1949738"/>
            <a:ext cx="387927" cy="3879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s1'</a:t>
            </a:r>
            <a:endParaRPr kumimoji="1" lang="zh-CN" altLang="en-US" dirty="0"/>
          </a:p>
        </p:txBody>
      </p:sp>
      <p:cxnSp>
        <p:nvCxnSpPr>
          <p:cNvPr id="26" name="直线箭头连接符 25">
            <a:extLst>
              <a:ext uri="{FF2B5EF4-FFF2-40B4-BE49-F238E27FC236}">
                <a16:creationId xmlns:a16="http://schemas.microsoft.com/office/drawing/2014/main" id="{351159F5-97B8-FB48-8DD2-E990CC096382}"/>
              </a:ext>
            </a:extLst>
          </p:cNvPr>
          <p:cNvCxnSpPr>
            <a:cxnSpLocks/>
            <a:stCxn id="6" idx="3"/>
            <a:endCxn id="25" idx="2"/>
          </p:cNvCxnSpPr>
          <p:nvPr/>
        </p:nvCxnSpPr>
        <p:spPr>
          <a:xfrm flipV="1">
            <a:off x="9074556" y="2143702"/>
            <a:ext cx="56457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椭圆 48">
            <a:extLst>
              <a:ext uri="{FF2B5EF4-FFF2-40B4-BE49-F238E27FC236}">
                <a16:creationId xmlns:a16="http://schemas.microsoft.com/office/drawing/2014/main" id="{121A4F02-2D90-7B44-8DFB-B4B3EF0F63EA}"/>
              </a:ext>
            </a:extLst>
          </p:cNvPr>
          <p:cNvSpPr/>
          <p:nvPr/>
        </p:nvSpPr>
        <p:spPr>
          <a:xfrm>
            <a:off x="9639128" y="2962635"/>
            <a:ext cx="387927" cy="38792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s2'</a:t>
            </a:r>
            <a:endParaRPr kumimoji="1" lang="zh-CN" altLang="en-US" dirty="0"/>
          </a:p>
        </p:txBody>
      </p:sp>
      <p:cxnSp>
        <p:nvCxnSpPr>
          <p:cNvPr id="50" name="直线箭头连接符 49">
            <a:extLst>
              <a:ext uri="{FF2B5EF4-FFF2-40B4-BE49-F238E27FC236}">
                <a16:creationId xmlns:a16="http://schemas.microsoft.com/office/drawing/2014/main" id="{EAE9DC1E-C50E-F545-8296-1DDE5FBBCC08}"/>
              </a:ext>
            </a:extLst>
          </p:cNvPr>
          <p:cNvCxnSpPr>
            <a:cxnSpLocks/>
            <a:stCxn id="5" idx="3"/>
            <a:endCxn id="49" idx="2"/>
          </p:cNvCxnSpPr>
          <p:nvPr/>
        </p:nvCxnSpPr>
        <p:spPr>
          <a:xfrm flipV="1">
            <a:off x="9046847" y="3156599"/>
            <a:ext cx="5922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文档 59">
            <a:extLst>
              <a:ext uri="{FF2B5EF4-FFF2-40B4-BE49-F238E27FC236}">
                <a16:creationId xmlns:a16="http://schemas.microsoft.com/office/drawing/2014/main" id="{B5255983-6DBA-3847-8F14-ED1B37AF207D}"/>
              </a:ext>
            </a:extLst>
          </p:cNvPr>
          <p:cNvSpPr/>
          <p:nvPr/>
        </p:nvSpPr>
        <p:spPr>
          <a:xfrm>
            <a:off x="6012873" y="4298208"/>
            <a:ext cx="1094509" cy="547255"/>
          </a:xfrm>
          <a:prstGeom prst="flowChartDocumen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NF</a:t>
            </a:r>
            <a:endParaRPr kumimoji="1" lang="zh-CN" altLang="en-US" dirty="0"/>
          </a:p>
        </p:txBody>
      </p:sp>
      <p:sp>
        <p:nvSpPr>
          <p:cNvPr id="61" name="椭圆 60">
            <a:extLst>
              <a:ext uri="{FF2B5EF4-FFF2-40B4-BE49-F238E27FC236}">
                <a16:creationId xmlns:a16="http://schemas.microsoft.com/office/drawing/2014/main" id="{476F5E2D-5950-B34F-8993-953BD599C768}"/>
              </a:ext>
            </a:extLst>
          </p:cNvPr>
          <p:cNvSpPr/>
          <p:nvPr/>
        </p:nvSpPr>
        <p:spPr>
          <a:xfrm>
            <a:off x="5134841" y="4373032"/>
            <a:ext cx="387927" cy="3879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s1</a:t>
            </a:r>
            <a:endParaRPr kumimoji="1" lang="zh-CN" altLang="en-US" dirty="0"/>
          </a:p>
        </p:txBody>
      </p:sp>
      <p:cxnSp>
        <p:nvCxnSpPr>
          <p:cNvPr id="62" name="直线箭头连接符 61">
            <a:extLst>
              <a:ext uri="{FF2B5EF4-FFF2-40B4-BE49-F238E27FC236}">
                <a16:creationId xmlns:a16="http://schemas.microsoft.com/office/drawing/2014/main" id="{8B3444CB-06D9-954A-AC8D-0656F8559848}"/>
              </a:ext>
            </a:extLst>
          </p:cNvPr>
          <p:cNvCxnSpPr>
            <a:cxnSpLocks/>
            <a:stCxn id="61" idx="6"/>
            <a:endCxn id="60" idx="1"/>
          </p:cNvCxnSpPr>
          <p:nvPr/>
        </p:nvCxnSpPr>
        <p:spPr>
          <a:xfrm>
            <a:off x="5522768" y="4566996"/>
            <a:ext cx="490105" cy="4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椭圆 62">
            <a:extLst>
              <a:ext uri="{FF2B5EF4-FFF2-40B4-BE49-F238E27FC236}">
                <a16:creationId xmlns:a16="http://schemas.microsoft.com/office/drawing/2014/main" id="{4618924D-3DFD-8E4C-BA3A-24C404735935}"/>
              </a:ext>
            </a:extLst>
          </p:cNvPr>
          <p:cNvSpPr/>
          <p:nvPr/>
        </p:nvSpPr>
        <p:spPr>
          <a:xfrm>
            <a:off x="7671954" y="4377871"/>
            <a:ext cx="387927" cy="3879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s1'</a:t>
            </a:r>
            <a:endParaRPr kumimoji="1" lang="zh-CN" altLang="en-US" dirty="0"/>
          </a:p>
        </p:txBody>
      </p:sp>
      <p:cxnSp>
        <p:nvCxnSpPr>
          <p:cNvPr id="64" name="直线箭头连接符 63">
            <a:extLst>
              <a:ext uri="{FF2B5EF4-FFF2-40B4-BE49-F238E27FC236}">
                <a16:creationId xmlns:a16="http://schemas.microsoft.com/office/drawing/2014/main" id="{D89C4148-FA46-2B4D-9441-7BFC0FB4D9D2}"/>
              </a:ext>
            </a:extLst>
          </p:cNvPr>
          <p:cNvCxnSpPr>
            <a:cxnSpLocks/>
            <a:stCxn id="60" idx="3"/>
            <a:endCxn id="63" idx="2"/>
          </p:cNvCxnSpPr>
          <p:nvPr/>
        </p:nvCxnSpPr>
        <p:spPr>
          <a:xfrm flipV="1">
            <a:off x="7107382" y="4571835"/>
            <a:ext cx="56457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文档 64">
            <a:extLst>
              <a:ext uri="{FF2B5EF4-FFF2-40B4-BE49-F238E27FC236}">
                <a16:creationId xmlns:a16="http://schemas.microsoft.com/office/drawing/2014/main" id="{31DA6FF2-4D15-9F4A-8FA3-62D901706FCA}"/>
              </a:ext>
            </a:extLst>
          </p:cNvPr>
          <p:cNvSpPr/>
          <p:nvPr/>
        </p:nvSpPr>
        <p:spPr>
          <a:xfrm>
            <a:off x="8527302" y="4978538"/>
            <a:ext cx="1066800" cy="54725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AF</a:t>
            </a:r>
            <a:endParaRPr kumimoji="1" lang="zh-CN" altLang="en-US" dirty="0"/>
          </a:p>
        </p:txBody>
      </p:sp>
      <p:sp>
        <p:nvSpPr>
          <p:cNvPr id="66" name="椭圆 65">
            <a:extLst>
              <a:ext uri="{FF2B5EF4-FFF2-40B4-BE49-F238E27FC236}">
                <a16:creationId xmlns:a16="http://schemas.microsoft.com/office/drawing/2014/main" id="{F15999E2-0324-FA4C-B8C0-EBF8EDAC4A37}"/>
              </a:ext>
            </a:extLst>
          </p:cNvPr>
          <p:cNvSpPr/>
          <p:nvPr/>
        </p:nvSpPr>
        <p:spPr>
          <a:xfrm>
            <a:off x="7671954" y="5058200"/>
            <a:ext cx="387927" cy="38792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s2</a:t>
            </a:r>
            <a:endParaRPr kumimoji="1" lang="zh-CN" altLang="en-US" dirty="0"/>
          </a:p>
        </p:txBody>
      </p:sp>
      <p:cxnSp>
        <p:nvCxnSpPr>
          <p:cNvPr id="67" name="直线箭头连接符 66">
            <a:extLst>
              <a:ext uri="{FF2B5EF4-FFF2-40B4-BE49-F238E27FC236}">
                <a16:creationId xmlns:a16="http://schemas.microsoft.com/office/drawing/2014/main" id="{DEFA3134-F559-E149-B87C-9A91CF35B7B7}"/>
              </a:ext>
            </a:extLst>
          </p:cNvPr>
          <p:cNvCxnSpPr>
            <a:cxnSpLocks/>
            <a:stCxn id="66" idx="6"/>
            <a:endCxn id="65" idx="1"/>
          </p:cNvCxnSpPr>
          <p:nvPr/>
        </p:nvCxnSpPr>
        <p:spPr>
          <a:xfrm>
            <a:off x="8059881" y="5252164"/>
            <a:ext cx="467421"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椭圆 67">
            <a:extLst>
              <a:ext uri="{FF2B5EF4-FFF2-40B4-BE49-F238E27FC236}">
                <a16:creationId xmlns:a16="http://schemas.microsoft.com/office/drawing/2014/main" id="{0266ECA9-0530-4C4B-82C0-15F37C6C4EF7}"/>
              </a:ext>
            </a:extLst>
          </p:cNvPr>
          <p:cNvSpPr/>
          <p:nvPr/>
        </p:nvSpPr>
        <p:spPr>
          <a:xfrm>
            <a:off x="10186383" y="5016636"/>
            <a:ext cx="439881" cy="46759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s2</a:t>
            </a:r>
            <a:r>
              <a:rPr kumimoji="1" lang="en-US" altLang="zh-CN" baseline="30000" dirty="0"/>
              <a:t>*</a:t>
            </a:r>
            <a:endParaRPr kumimoji="1" lang="zh-CN" altLang="en-US" baseline="30000" dirty="0"/>
          </a:p>
        </p:txBody>
      </p:sp>
      <p:cxnSp>
        <p:nvCxnSpPr>
          <p:cNvPr id="69" name="直线箭头连接符 68">
            <a:extLst>
              <a:ext uri="{FF2B5EF4-FFF2-40B4-BE49-F238E27FC236}">
                <a16:creationId xmlns:a16="http://schemas.microsoft.com/office/drawing/2014/main" id="{6316B47D-DA07-A649-AF31-E76C7367D4BD}"/>
              </a:ext>
            </a:extLst>
          </p:cNvPr>
          <p:cNvCxnSpPr>
            <a:cxnSpLocks/>
            <a:stCxn id="65" idx="3"/>
            <a:endCxn id="68" idx="2"/>
          </p:cNvCxnSpPr>
          <p:nvPr/>
        </p:nvCxnSpPr>
        <p:spPr>
          <a:xfrm flipV="1">
            <a:off x="9594102" y="5250432"/>
            <a:ext cx="592281" cy="1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35CEF54F-0C6D-EC43-ABDB-7F158147BEE8}"/>
              </a:ext>
            </a:extLst>
          </p:cNvPr>
          <p:cNvCxnSpPr>
            <a:cxnSpLocks/>
            <a:stCxn id="63" idx="6"/>
            <a:endCxn id="65" idx="1"/>
          </p:cNvCxnSpPr>
          <p:nvPr/>
        </p:nvCxnSpPr>
        <p:spPr>
          <a:xfrm>
            <a:off x="8059881" y="4571835"/>
            <a:ext cx="467421" cy="680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0" name="图形 79" descr="关闭">
            <a:extLst>
              <a:ext uri="{FF2B5EF4-FFF2-40B4-BE49-F238E27FC236}">
                <a16:creationId xmlns:a16="http://schemas.microsoft.com/office/drawing/2014/main" id="{87642246-13DD-BC44-9662-C39FD785D0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7276" y="2684824"/>
            <a:ext cx="914400" cy="914400"/>
          </a:xfrm>
          <a:prstGeom prst="rect">
            <a:avLst/>
          </a:prstGeom>
        </p:spPr>
      </p:pic>
      <p:pic>
        <p:nvPicPr>
          <p:cNvPr id="82" name="图形 81" descr="复选标记">
            <a:extLst>
              <a:ext uri="{FF2B5EF4-FFF2-40B4-BE49-F238E27FC236}">
                <a16:creationId xmlns:a16="http://schemas.microsoft.com/office/drawing/2014/main" id="{B9C88524-35CB-4C43-8296-A9497E0334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78664" y="4700502"/>
            <a:ext cx="914400" cy="914400"/>
          </a:xfrm>
          <a:prstGeom prst="rect">
            <a:avLst/>
          </a:prstGeom>
        </p:spPr>
      </p:pic>
      <p:pic>
        <p:nvPicPr>
          <p:cNvPr id="84" name="音频 83">
            <a:hlinkClick r:id="" action="ppaction://media"/>
            <a:extLst>
              <a:ext uri="{FF2B5EF4-FFF2-40B4-BE49-F238E27FC236}">
                <a16:creationId xmlns:a16="http://schemas.microsoft.com/office/drawing/2014/main" id="{38EE6A3F-07DD-C74B-AA70-88ABF9F762D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266768845"/>
      </p:ext>
    </p:extLst>
  </p:cSld>
  <p:clrMapOvr>
    <a:masterClrMapping/>
  </p:clrMapOvr>
  <mc:AlternateContent xmlns:mc="http://schemas.openxmlformats.org/markup-compatibility/2006">
    <mc:Choice xmlns:p14="http://schemas.microsoft.com/office/powerpoint/2010/main" Requires="p14">
      <p:transition spd="slow" p14:dur="2000" advTm="60614"/>
    </mc:Choice>
    <mc:Fallback>
      <p:transition spd="slow" advTm="60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84"/>
                </p:tgtEl>
              </p:cMediaNode>
            </p:audio>
          </p:childTnLst>
        </p:cTn>
      </p:par>
    </p:tnLst>
    <p:bldLst>
      <p:bldP spid="5" grpId="0" animBg="1"/>
      <p:bldP spid="6" grpId="0" animBg="1"/>
      <p:bldP spid="8" grpId="0" animBg="1"/>
      <p:bldP spid="9" grpId="0" animBg="1"/>
      <p:bldP spid="25" grpId="0" animBg="1"/>
      <p:bldP spid="49" grpId="0" animBg="1"/>
      <p:bldP spid="60" grpId="0" animBg="1"/>
      <p:bldP spid="61" grpId="0" animBg="1"/>
      <p:bldP spid="63" grpId="0" animBg="1"/>
      <p:bldP spid="65" grpId="0" animBg="1"/>
      <p:bldP spid="66" grpId="0" animBg="1"/>
      <p:bldP spid="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0C694-1D54-7F4B-8F9D-921FB6CF5D19}"/>
              </a:ext>
            </a:extLst>
          </p:cNvPr>
          <p:cNvSpPr>
            <a:spLocks noGrp="1"/>
          </p:cNvSpPr>
          <p:nvPr>
            <p:ph type="title"/>
          </p:nvPr>
        </p:nvSpPr>
        <p:spPr/>
        <p:txBody>
          <a:bodyPr/>
          <a:lstStyle/>
          <a:p>
            <a:r>
              <a:rPr kumimoji="1" lang="en-US" altLang="zh-CN" dirty="0"/>
              <a:t>Naïve Solutions -&gt; Challenges</a:t>
            </a:r>
            <a:endParaRPr kumimoji="1" lang="zh-CN" altLang="en-US" dirty="0"/>
          </a:p>
        </p:txBody>
      </p:sp>
      <p:sp>
        <p:nvSpPr>
          <p:cNvPr id="3" name="内容占位符 2">
            <a:extLst>
              <a:ext uri="{FF2B5EF4-FFF2-40B4-BE49-F238E27FC236}">
                <a16:creationId xmlns:a16="http://schemas.microsoft.com/office/drawing/2014/main" id="{C4DBC529-019D-F845-A397-959C180A8640}"/>
              </a:ext>
            </a:extLst>
          </p:cNvPr>
          <p:cNvSpPr>
            <a:spLocks noGrp="1"/>
          </p:cNvSpPr>
          <p:nvPr>
            <p:ph idx="1"/>
          </p:nvPr>
        </p:nvSpPr>
        <p:spPr/>
        <p:txBody>
          <a:bodyPr/>
          <a:lstStyle/>
          <a:p>
            <a:r>
              <a:rPr kumimoji="1" lang="en-US" altLang="zh-CN" sz="2400" dirty="0"/>
              <a:t>Directly call AF/NF as normal functions, pass states by arguments</a:t>
            </a:r>
          </a:p>
          <a:p>
            <a:pPr lvl="1"/>
            <a:r>
              <a:rPr kumimoji="1" lang="en-US" altLang="zh-CN" sz="2000" dirty="0"/>
              <a:t>State inconsistency</a:t>
            </a:r>
          </a:p>
          <a:p>
            <a:pPr lvl="1"/>
            <a:r>
              <a:rPr kumimoji="1" lang="en-US" altLang="zh-CN" sz="2000" dirty="0"/>
              <a:t>Hard to realize auto re-execution</a:t>
            </a:r>
          </a:p>
          <a:p>
            <a:pPr lvl="1"/>
            <a:endParaRPr kumimoji="1" lang="en-US" altLang="zh-CN" sz="2000" dirty="0"/>
          </a:p>
          <a:p>
            <a:endParaRPr kumimoji="1" lang="zh-CN" altLang="en-US" dirty="0"/>
          </a:p>
        </p:txBody>
      </p:sp>
      <p:sp>
        <p:nvSpPr>
          <p:cNvPr id="4" name="灯片编号占位符 3">
            <a:extLst>
              <a:ext uri="{FF2B5EF4-FFF2-40B4-BE49-F238E27FC236}">
                <a16:creationId xmlns:a16="http://schemas.microsoft.com/office/drawing/2014/main" id="{96B04491-BFB0-9B4D-8835-1EBE5C648E7A}"/>
              </a:ext>
            </a:extLst>
          </p:cNvPr>
          <p:cNvSpPr>
            <a:spLocks noGrp="1"/>
          </p:cNvSpPr>
          <p:nvPr>
            <p:ph type="sldNum" sz="quarter" idx="12"/>
          </p:nvPr>
        </p:nvSpPr>
        <p:spPr/>
        <p:txBody>
          <a:bodyPr/>
          <a:lstStyle/>
          <a:p>
            <a:fld id="{EA81A8DE-0028-FA45-A50B-BC9BC168100F}" type="slidenum">
              <a:rPr lang="en-CN" smtClean="0"/>
              <a:t>7</a:t>
            </a:fld>
            <a:endParaRPr lang="en-CN"/>
          </a:p>
        </p:txBody>
      </p:sp>
      <p:sp>
        <p:nvSpPr>
          <p:cNvPr id="5" name="文档 4">
            <a:extLst>
              <a:ext uri="{FF2B5EF4-FFF2-40B4-BE49-F238E27FC236}">
                <a16:creationId xmlns:a16="http://schemas.microsoft.com/office/drawing/2014/main" id="{0BF44E1B-5C5C-A249-A51B-E837190154DE}"/>
              </a:ext>
            </a:extLst>
          </p:cNvPr>
          <p:cNvSpPr/>
          <p:nvPr/>
        </p:nvSpPr>
        <p:spPr>
          <a:xfrm>
            <a:off x="7671954" y="4119489"/>
            <a:ext cx="1066800" cy="54725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AF</a:t>
            </a:r>
            <a:endParaRPr kumimoji="1" lang="zh-CN" altLang="en-US" dirty="0"/>
          </a:p>
        </p:txBody>
      </p:sp>
      <p:sp>
        <p:nvSpPr>
          <p:cNvPr id="6" name="文档 5">
            <a:extLst>
              <a:ext uri="{FF2B5EF4-FFF2-40B4-BE49-F238E27FC236}">
                <a16:creationId xmlns:a16="http://schemas.microsoft.com/office/drawing/2014/main" id="{9CB1CB04-E6D2-2348-BD3D-3DAF946179D4}"/>
              </a:ext>
            </a:extLst>
          </p:cNvPr>
          <p:cNvSpPr/>
          <p:nvPr/>
        </p:nvSpPr>
        <p:spPr>
          <a:xfrm>
            <a:off x="7671954" y="3106592"/>
            <a:ext cx="1094509" cy="547255"/>
          </a:xfrm>
          <a:prstGeom prst="flowChartDocumen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NF</a:t>
            </a:r>
            <a:endParaRPr kumimoji="1" lang="zh-CN" altLang="en-US" dirty="0"/>
          </a:p>
        </p:txBody>
      </p:sp>
      <p:sp>
        <p:nvSpPr>
          <p:cNvPr id="8" name="椭圆 7">
            <a:extLst>
              <a:ext uri="{FF2B5EF4-FFF2-40B4-BE49-F238E27FC236}">
                <a16:creationId xmlns:a16="http://schemas.microsoft.com/office/drawing/2014/main" id="{B95BB4BA-EB25-2B48-A97F-A552B06969A8}"/>
              </a:ext>
            </a:extLst>
          </p:cNvPr>
          <p:cNvSpPr/>
          <p:nvPr/>
        </p:nvSpPr>
        <p:spPr>
          <a:xfrm>
            <a:off x="6793922" y="3181416"/>
            <a:ext cx="387927" cy="3879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s1</a:t>
            </a:r>
            <a:endParaRPr kumimoji="1" lang="zh-CN" altLang="en-US" dirty="0"/>
          </a:p>
        </p:txBody>
      </p:sp>
      <p:sp>
        <p:nvSpPr>
          <p:cNvPr id="9" name="椭圆 8">
            <a:extLst>
              <a:ext uri="{FF2B5EF4-FFF2-40B4-BE49-F238E27FC236}">
                <a16:creationId xmlns:a16="http://schemas.microsoft.com/office/drawing/2014/main" id="{76BF0CE5-651E-7345-AB87-84280C07D945}"/>
              </a:ext>
            </a:extLst>
          </p:cNvPr>
          <p:cNvSpPr/>
          <p:nvPr/>
        </p:nvSpPr>
        <p:spPr>
          <a:xfrm>
            <a:off x="6816606" y="4199151"/>
            <a:ext cx="387927" cy="38792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s2</a:t>
            </a:r>
            <a:endParaRPr kumimoji="1" lang="zh-CN" altLang="en-US" dirty="0"/>
          </a:p>
        </p:txBody>
      </p:sp>
      <p:cxnSp>
        <p:nvCxnSpPr>
          <p:cNvPr id="12" name="直线箭头连接符 11">
            <a:extLst>
              <a:ext uri="{FF2B5EF4-FFF2-40B4-BE49-F238E27FC236}">
                <a16:creationId xmlns:a16="http://schemas.microsoft.com/office/drawing/2014/main" id="{07DFED0C-438E-BC4E-9FD6-B21A6314F21C}"/>
              </a:ext>
            </a:extLst>
          </p:cNvPr>
          <p:cNvCxnSpPr>
            <a:cxnSpLocks/>
            <a:stCxn id="9" idx="6"/>
            <a:endCxn id="5" idx="1"/>
          </p:cNvCxnSpPr>
          <p:nvPr/>
        </p:nvCxnSpPr>
        <p:spPr>
          <a:xfrm>
            <a:off x="7204533" y="4393115"/>
            <a:ext cx="467421"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6FC7064-70C4-E742-A4EE-608B2FC462E2}"/>
              </a:ext>
            </a:extLst>
          </p:cNvPr>
          <p:cNvCxnSpPr>
            <a:cxnSpLocks/>
            <a:stCxn id="8" idx="5"/>
            <a:endCxn id="5" idx="1"/>
          </p:cNvCxnSpPr>
          <p:nvPr/>
        </p:nvCxnSpPr>
        <p:spPr>
          <a:xfrm>
            <a:off x="7125038" y="3512532"/>
            <a:ext cx="546916" cy="880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75E80655-06AA-CA48-8E49-33EE61A8C2B5}"/>
              </a:ext>
            </a:extLst>
          </p:cNvPr>
          <p:cNvCxnSpPr>
            <a:cxnSpLocks/>
            <a:stCxn id="8" idx="6"/>
            <a:endCxn id="6" idx="1"/>
          </p:cNvCxnSpPr>
          <p:nvPr/>
        </p:nvCxnSpPr>
        <p:spPr>
          <a:xfrm>
            <a:off x="7181849" y="3375380"/>
            <a:ext cx="490105" cy="4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椭圆 24">
            <a:extLst>
              <a:ext uri="{FF2B5EF4-FFF2-40B4-BE49-F238E27FC236}">
                <a16:creationId xmlns:a16="http://schemas.microsoft.com/office/drawing/2014/main" id="{A957F1F9-33BD-DE48-9AB3-91D8AA987250}"/>
              </a:ext>
            </a:extLst>
          </p:cNvPr>
          <p:cNvSpPr/>
          <p:nvPr/>
        </p:nvSpPr>
        <p:spPr>
          <a:xfrm>
            <a:off x="9331035" y="3186255"/>
            <a:ext cx="387927" cy="3879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s1'</a:t>
            </a:r>
            <a:endParaRPr kumimoji="1" lang="zh-CN" altLang="en-US" dirty="0"/>
          </a:p>
        </p:txBody>
      </p:sp>
      <p:cxnSp>
        <p:nvCxnSpPr>
          <p:cNvPr id="26" name="直线箭头连接符 25">
            <a:extLst>
              <a:ext uri="{FF2B5EF4-FFF2-40B4-BE49-F238E27FC236}">
                <a16:creationId xmlns:a16="http://schemas.microsoft.com/office/drawing/2014/main" id="{351159F5-97B8-FB48-8DD2-E990CC096382}"/>
              </a:ext>
            </a:extLst>
          </p:cNvPr>
          <p:cNvCxnSpPr>
            <a:cxnSpLocks/>
            <a:stCxn id="6" idx="3"/>
            <a:endCxn id="25" idx="2"/>
          </p:cNvCxnSpPr>
          <p:nvPr/>
        </p:nvCxnSpPr>
        <p:spPr>
          <a:xfrm flipV="1">
            <a:off x="8766463" y="3380219"/>
            <a:ext cx="56457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椭圆 48">
            <a:extLst>
              <a:ext uri="{FF2B5EF4-FFF2-40B4-BE49-F238E27FC236}">
                <a16:creationId xmlns:a16="http://schemas.microsoft.com/office/drawing/2014/main" id="{121A4F02-2D90-7B44-8DFB-B4B3EF0F63EA}"/>
              </a:ext>
            </a:extLst>
          </p:cNvPr>
          <p:cNvSpPr/>
          <p:nvPr/>
        </p:nvSpPr>
        <p:spPr>
          <a:xfrm>
            <a:off x="9331035" y="4199152"/>
            <a:ext cx="387927" cy="38792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s2'</a:t>
            </a:r>
            <a:endParaRPr kumimoji="1" lang="zh-CN" altLang="en-US" dirty="0"/>
          </a:p>
        </p:txBody>
      </p:sp>
      <p:cxnSp>
        <p:nvCxnSpPr>
          <p:cNvPr id="50" name="直线箭头连接符 49">
            <a:extLst>
              <a:ext uri="{FF2B5EF4-FFF2-40B4-BE49-F238E27FC236}">
                <a16:creationId xmlns:a16="http://schemas.microsoft.com/office/drawing/2014/main" id="{EAE9DC1E-C50E-F545-8296-1DDE5FBBCC08}"/>
              </a:ext>
            </a:extLst>
          </p:cNvPr>
          <p:cNvCxnSpPr>
            <a:cxnSpLocks/>
            <a:stCxn id="5" idx="3"/>
            <a:endCxn id="49" idx="2"/>
          </p:cNvCxnSpPr>
          <p:nvPr/>
        </p:nvCxnSpPr>
        <p:spPr>
          <a:xfrm flipV="1">
            <a:off x="8738754" y="4393116"/>
            <a:ext cx="5922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文档 59">
            <a:extLst>
              <a:ext uri="{FF2B5EF4-FFF2-40B4-BE49-F238E27FC236}">
                <a16:creationId xmlns:a16="http://schemas.microsoft.com/office/drawing/2014/main" id="{B5255983-6DBA-3847-8F14-ED1B37AF207D}"/>
              </a:ext>
            </a:extLst>
          </p:cNvPr>
          <p:cNvSpPr/>
          <p:nvPr/>
        </p:nvSpPr>
        <p:spPr>
          <a:xfrm>
            <a:off x="6012873" y="5143342"/>
            <a:ext cx="1094509" cy="547255"/>
          </a:xfrm>
          <a:prstGeom prst="flowChartDocumen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NF</a:t>
            </a:r>
            <a:endParaRPr kumimoji="1" lang="zh-CN" altLang="en-US" dirty="0"/>
          </a:p>
        </p:txBody>
      </p:sp>
      <p:sp>
        <p:nvSpPr>
          <p:cNvPr id="61" name="椭圆 60">
            <a:extLst>
              <a:ext uri="{FF2B5EF4-FFF2-40B4-BE49-F238E27FC236}">
                <a16:creationId xmlns:a16="http://schemas.microsoft.com/office/drawing/2014/main" id="{476F5E2D-5950-B34F-8993-953BD599C768}"/>
              </a:ext>
            </a:extLst>
          </p:cNvPr>
          <p:cNvSpPr/>
          <p:nvPr/>
        </p:nvSpPr>
        <p:spPr>
          <a:xfrm>
            <a:off x="5134841" y="5218166"/>
            <a:ext cx="387927" cy="3879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s1</a:t>
            </a:r>
            <a:endParaRPr kumimoji="1" lang="zh-CN" altLang="en-US" dirty="0"/>
          </a:p>
        </p:txBody>
      </p:sp>
      <p:cxnSp>
        <p:nvCxnSpPr>
          <p:cNvPr id="62" name="直线箭头连接符 61">
            <a:extLst>
              <a:ext uri="{FF2B5EF4-FFF2-40B4-BE49-F238E27FC236}">
                <a16:creationId xmlns:a16="http://schemas.microsoft.com/office/drawing/2014/main" id="{8B3444CB-06D9-954A-AC8D-0656F8559848}"/>
              </a:ext>
            </a:extLst>
          </p:cNvPr>
          <p:cNvCxnSpPr>
            <a:cxnSpLocks/>
            <a:stCxn id="61" idx="6"/>
            <a:endCxn id="60" idx="1"/>
          </p:cNvCxnSpPr>
          <p:nvPr/>
        </p:nvCxnSpPr>
        <p:spPr>
          <a:xfrm>
            <a:off x="5522768" y="5412130"/>
            <a:ext cx="490105" cy="4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椭圆 62">
            <a:extLst>
              <a:ext uri="{FF2B5EF4-FFF2-40B4-BE49-F238E27FC236}">
                <a16:creationId xmlns:a16="http://schemas.microsoft.com/office/drawing/2014/main" id="{4618924D-3DFD-8E4C-BA3A-24C404735935}"/>
              </a:ext>
            </a:extLst>
          </p:cNvPr>
          <p:cNvSpPr/>
          <p:nvPr/>
        </p:nvSpPr>
        <p:spPr>
          <a:xfrm>
            <a:off x="7671954" y="5223005"/>
            <a:ext cx="387927" cy="38792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s1'</a:t>
            </a:r>
            <a:endParaRPr kumimoji="1" lang="zh-CN" altLang="en-US" dirty="0"/>
          </a:p>
        </p:txBody>
      </p:sp>
      <p:cxnSp>
        <p:nvCxnSpPr>
          <p:cNvPr id="64" name="直线箭头连接符 63">
            <a:extLst>
              <a:ext uri="{FF2B5EF4-FFF2-40B4-BE49-F238E27FC236}">
                <a16:creationId xmlns:a16="http://schemas.microsoft.com/office/drawing/2014/main" id="{D89C4148-FA46-2B4D-9441-7BFC0FB4D9D2}"/>
              </a:ext>
            </a:extLst>
          </p:cNvPr>
          <p:cNvCxnSpPr>
            <a:cxnSpLocks/>
            <a:stCxn id="60" idx="3"/>
            <a:endCxn id="63" idx="2"/>
          </p:cNvCxnSpPr>
          <p:nvPr/>
        </p:nvCxnSpPr>
        <p:spPr>
          <a:xfrm flipV="1">
            <a:off x="7107382" y="5416969"/>
            <a:ext cx="56457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文档 64">
            <a:extLst>
              <a:ext uri="{FF2B5EF4-FFF2-40B4-BE49-F238E27FC236}">
                <a16:creationId xmlns:a16="http://schemas.microsoft.com/office/drawing/2014/main" id="{31DA6FF2-4D15-9F4A-8FA3-62D901706FCA}"/>
              </a:ext>
            </a:extLst>
          </p:cNvPr>
          <p:cNvSpPr/>
          <p:nvPr/>
        </p:nvSpPr>
        <p:spPr>
          <a:xfrm>
            <a:off x="8527302" y="5823672"/>
            <a:ext cx="1066800" cy="54725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AF</a:t>
            </a:r>
            <a:endParaRPr kumimoji="1" lang="zh-CN" altLang="en-US" dirty="0"/>
          </a:p>
        </p:txBody>
      </p:sp>
      <p:sp>
        <p:nvSpPr>
          <p:cNvPr id="66" name="椭圆 65">
            <a:extLst>
              <a:ext uri="{FF2B5EF4-FFF2-40B4-BE49-F238E27FC236}">
                <a16:creationId xmlns:a16="http://schemas.microsoft.com/office/drawing/2014/main" id="{F15999E2-0324-FA4C-B8C0-EBF8EDAC4A37}"/>
              </a:ext>
            </a:extLst>
          </p:cNvPr>
          <p:cNvSpPr/>
          <p:nvPr/>
        </p:nvSpPr>
        <p:spPr>
          <a:xfrm>
            <a:off x="7671954" y="5903334"/>
            <a:ext cx="387927" cy="38792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s2</a:t>
            </a:r>
            <a:endParaRPr kumimoji="1" lang="zh-CN" altLang="en-US" dirty="0"/>
          </a:p>
        </p:txBody>
      </p:sp>
      <p:cxnSp>
        <p:nvCxnSpPr>
          <p:cNvPr id="67" name="直线箭头连接符 66">
            <a:extLst>
              <a:ext uri="{FF2B5EF4-FFF2-40B4-BE49-F238E27FC236}">
                <a16:creationId xmlns:a16="http://schemas.microsoft.com/office/drawing/2014/main" id="{DEFA3134-F559-E149-B87C-9A91CF35B7B7}"/>
              </a:ext>
            </a:extLst>
          </p:cNvPr>
          <p:cNvCxnSpPr>
            <a:cxnSpLocks/>
            <a:stCxn id="66" idx="6"/>
            <a:endCxn id="65" idx="1"/>
          </p:cNvCxnSpPr>
          <p:nvPr/>
        </p:nvCxnSpPr>
        <p:spPr>
          <a:xfrm>
            <a:off x="8059881" y="6097298"/>
            <a:ext cx="467421"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椭圆 67">
            <a:extLst>
              <a:ext uri="{FF2B5EF4-FFF2-40B4-BE49-F238E27FC236}">
                <a16:creationId xmlns:a16="http://schemas.microsoft.com/office/drawing/2014/main" id="{0266ECA9-0530-4C4B-82C0-15F37C6C4EF7}"/>
              </a:ext>
            </a:extLst>
          </p:cNvPr>
          <p:cNvSpPr/>
          <p:nvPr/>
        </p:nvSpPr>
        <p:spPr>
          <a:xfrm>
            <a:off x="10186383" y="5903335"/>
            <a:ext cx="387927" cy="38792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CN" dirty="0"/>
              <a:t>s2'</a:t>
            </a:r>
            <a:endParaRPr kumimoji="1" lang="zh-CN" altLang="en-US" dirty="0"/>
          </a:p>
        </p:txBody>
      </p:sp>
      <p:cxnSp>
        <p:nvCxnSpPr>
          <p:cNvPr id="69" name="直线箭头连接符 68">
            <a:extLst>
              <a:ext uri="{FF2B5EF4-FFF2-40B4-BE49-F238E27FC236}">
                <a16:creationId xmlns:a16="http://schemas.microsoft.com/office/drawing/2014/main" id="{6316B47D-DA07-A649-AF31-E76C7367D4BD}"/>
              </a:ext>
            </a:extLst>
          </p:cNvPr>
          <p:cNvCxnSpPr>
            <a:cxnSpLocks/>
            <a:stCxn id="65" idx="3"/>
            <a:endCxn id="68" idx="2"/>
          </p:cNvCxnSpPr>
          <p:nvPr/>
        </p:nvCxnSpPr>
        <p:spPr>
          <a:xfrm flipV="1">
            <a:off x="9594102" y="6097299"/>
            <a:ext cx="5922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35CEF54F-0C6D-EC43-ABDB-7F158147BEE8}"/>
              </a:ext>
            </a:extLst>
          </p:cNvPr>
          <p:cNvCxnSpPr>
            <a:cxnSpLocks/>
            <a:stCxn id="63" idx="6"/>
            <a:endCxn id="65" idx="1"/>
          </p:cNvCxnSpPr>
          <p:nvPr/>
        </p:nvCxnSpPr>
        <p:spPr>
          <a:xfrm>
            <a:off x="8059881" y="5416969"/>
            <a:ext cx="467421" cy="680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0" name="图形 79" descr="关闭">
            <a:extLst>
              <a:ext uri="{FF2B5EF4-FFF2-40B4-BE49-F238E27FC236}">
                <a16:creationId xmlns:a16="http://schemas.microsoft.com/office/drawing/2014/main" id="{87642246-13DD-BC44-9662-C39FD785D0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9183" y="3921341"/>
            <a:ext cx="914400" cy="914400"/>
          </a:xfrm>
          <a:prstGeom prst="rect">
            <a:avLst/>
          </a:prstGeom>
        </p:spPr>
      </p:pic>
      <p:pic>
        <p:nvPicPr>
          <p:cNvPr id="82" name="图形 81" descr="复选标记">
            <a:extLst>
              <a:ext uri="{FF2B5EF4-FFF2-40B4-BE49-F238E27FC236}">
                <a16:creationId xmlns:a16="http://schemas.microsoft.com/office/drawing/2014/main" id="{B9C88524-35CB-4C43-8296-A9497E0334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78664" y="5545636"/>
            <a:ext cx="914400" cy="914400"/>
          </a:xfrm>
          <a:prstGeom prst="rect">
            <a:avLst/>
          </a:prstGeom>
        </p:spPr>
      </p:pic>
      <p:sp>
        <p:nvSpPr>
          <p:cNvPr id="30" name="矩形 29">
            <a:extLst>
              <a:ext uri="{FF2B5EF4-FFF2-40B4-BE49-F238E27FC236}">
                <a16:creationId xmlns:a16="http://schemas.microsoft.com/office/drawing/2014/main" id="{2A59D15C-AEBF-B84C-9162-634F464BBDB2}"/>
              </a:ext>
            </a:extLst>
          </p:cNvPr>
          <p:cNvSpPr/>
          <p:nvPr/>
        </p:nvSpPr>
        <p:spPr>
          <a:xfrm>
            <a:off x="838200" y="1631661"/>
            <a:ext cx="10515600" cy="4828375"/>
          </a:xfrm>
          <a:prstGeom prst="rect">
            <a:avLst/>
          </a:prstGeom>
          <a:solidFill>
            <a:schemeClr val="bg1">
              <a:lumMod val="95000"/>
              <a:alpha val="8469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ln w="0"/>
                <a:solidFill>
                  <a:srgbClr val="C00000"/>
                </a:solidFill>
                <a:effectLst>
                  <a:outerShdw blurRad="38100" dist="19050" dir="2700000" algn="tl" rotWithShape="0">
                    <a:schemeClr val="dk1">
                      <a:alpha val="40000"/>
                    </a:schemeClr>
                  </a:outerShdw>
                </a:effectLst>
              </a:rPr>
              <a:t>Challenge 2: AF/NF states dependency</a:t>
            </a:r>
            <a:endParaRPr kumimoji="1" lang="zh-CN" altLang="en-US" sz="3600" dirty="0">
              <a:ln w="0"/>
              <a:solidFill>
                <a:srgbClr val="C00000"/>
              </a:solidFill>
              <a:effectLst>
                <a:outerShdw blurRad="38100" dist="19050" dir="2700000" algn="tl" rotWithShape="0">
                  <a:schemeClr val="dk1">
                    <a:alpha val="40000"/>
                  </a:schemeClr>
                </a:outerShdw>
              </a:effectLst>
            </a:endParaRPr>
          </a:p>
        </p:txBody>
      </p:sp>
      <p:pic>
        <p:nvPicPr>
          <p:cNvPr id="10" name="音频 9">
            <a:hlinkClick r:id="" action="ppaction://media"/>
            <a:extLst>
              <a:ext uri="{FF2B5EF4-FFF2-40B4-BE49-F238E27FC236}">
                <a16:creationId xmlns:a16="http://schemas.microsoft.com/office/drawing/2014/main" id="{4364700F-00CA-1949-8D78-F32CEB637A0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043843738"/>
      </p:ext>
    </p:extLst>
  </p:cSld>
  <p:clrMapOvr>
    <a:masterClrMapping/>
  </p:clrMapOvr>
  <mc:AlternateContent xmlns:mc="http://schemas.openxmlformats.org/markup-compatibility/2006">
    <mc:Choice xmlns:p14="http://schemas.microsoft.com/office/powerpoint/2010/main" Requires="p14">
      <p:transition spd="slow" p14:dur="2000" advTm="9077"/>
    </mc:Choice>
    <mc:Fallback>
      <p:transition spd="slow" advTm="9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EE741C-0459-C449-BEF6-BDDEC15391AA}"/>
              </a:ext>
            </a:extLst>
          </p:cNvPr>
          <p:cNvSpPr txBox="1">
            <a:spLocks/>
          </p:cNvSpPr>
          <p:nvPr/>
        </p:nvSpPr>
        <p:spPr>
          <a:xfrm>
            <a:off x="1992702" y="2099587"/>
            <a:ext cx="8611798"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b="1" dirty="0"/>
              <a:t>Q</a:t>
            </a:r>
            <a:r>
              <a:rPr lang="en-CN"/>
              <a:t>: </a:t>
            </a:r>
            <a:r>
              <a:rPr lang="en-US" dirty="0"/>
              <a:t>What’s the solution of Socker</a:t>
            </a:r>
            <a:r>
              <a:rPr lang="en-CN"/>
              <a:t>?</a:t>
            </a:r>
            <a:endParaRPr lang="en-CN" dirty="0"/>
          </a:p>
        </p:txBody>
      </p:sp>
      <p:sp>
        <p:nvSpPr>
          <p:cNvPr id="2" name="灯片编号占位符 1">
            <a:extLst>
              <a:ext uri="{FF2B5EF4-FFF2-40B4-BE49-F238E27FC236}">
                <a16:creationId xmlns:a16="http://schemas.microsoft.com/office/drawing/2014/main" id="{25541762-64D3-DE4D-B4DA-A39B02A3969F}"/>
              </a:ext>
            </a:extLst>
          </p:cNvPr>
          <p:cNvSpPr>
            <a:spLocks noGrp="1"/>
          </p:cNvSpPr>
          <p:nvPr>
            <p:ph type="sldNum" sz="quarter" idx="12"/>
          </p:nvPr>
        </p:nvSpPr>
        <p:spPr/>
        <p:txBody>
          <a:bodyPr/>
          <a:lstStyle/>
          <a:p>
            <a:fld id="{EA81A8DE-0028-FA45-A50B-BC9BC168100F}" type="slidenum">
              <a:rPr lang="en-CN" smtClean="0"/>
              <a:t>8</a:t>
            </a:fld>
            <a:endParaRPr lang="en-CN"/>
          </a:p>
        </p:txBody>
      </p:sp>
      <p:pic>
        <p:nvPicPr>
          <p:cNvPr id="3" name="音频 2">
            <a:hlinkClick r:id="" action="ppaction://media"/>
            <a:extLst>
              <a:ext uri="{FF2B5EF4-FFF2-40B4-BE49-F238E27FC236}">
                <a16:creationId xmlns:a16="http://schemas.microsoft.com/office/drawing/2014/main" id="{7CB812F1-FB01-A747-9D94-0469238F91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47953298"/>
      </p:ext>
    </p:extLst>
  </p:cSld>
  <p:clrMapOvr>
    <a:masterClrMapping/>
  </p:clrMapOvr>
  <mc:AlternateContent xmlns:mc="http://schemas.openxmlformats.org/markup-compatibility/2006" xmlns:p14="http://schemas.microsoft.com/office/powerpoint/2010/main">
    <mc:Choice Requires="p14">
      <p:transition spd="slow" p14:dur="2000" advTm="4557"/>
    </mc:Choice>
    <mc:Fallback xmlns="">
      <p:transition spd="slow" advTm="4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79299-B6FF-7A42-AA46-9E9176ACD809}"/>
              </a:ext>
            </a:extLst>
          </p:cNvPr>
          <p:cNvSpPr>
            <a:spLocks noGrp="1"/>
          </p:cNvSpPr>
          <p:nvPr>
            <p:ph type="title"/>
          </p:nvPr>
        </p:nvSpPr>
        <p:spPr/>
        <p:txBody>
          <a:bodyPr/>
          <a:lstStyle/>
          <a:p>
            <a:r>
              <a:rPr kumimoji="1" lang="en-US" altLang="zh-CN" dirty="0"/>
              <a:t>Socker Solution</a:t>
            </a:r>
            <a:endParaRPr kumimoji="1" lang="zh-CN" altLang="en-US" dirty="0"/>
          </a:p>
        </p:txBody>
      </p:sp>
      <p:sp>
        <p:nvSpPr>
          <p:cNvPr id="3" name="内容占位符 2">
            <a:extLst>
              <a:ext uri="{FF2B5EF4-FFF2-40B4-BE49-F238E27FC236}">
                <a16:creationId xmlns:a16="http://schemas.microsoft.com/office/drawing/2014/main" id="{16E86A92-29F9-5348-8716-FDC27A469505}"/>
              </a:ext>
            </a:extLst>
          </p:cNvPr>
          <p:cNvSpPr>
            <a:spLocks noGrp="1"/>
          </p:cNvSpPr>
          <p:nvPr>
            <p:ph idx="1"/>
          </p:nvPr>
        </p:nvSpPr>
        <p:spPr/>
        <p:txBody>
          <a:bodyPr/>
          <a:lstStyle/>
          <a:p>
            <a:r>
              <a:rPr kumimoji="1" lang="en-US" altLang="zh-CN" dirty="0"/>
              <a:t>Challenge 1: Flow uncertainty</a:t>
            </a:r>
          </a:p>
          <a:p>
            <a:pPr lvl="1"/>
            <a:r>
              <a:rPr kumimoji="1" lang="en-US" altLang="zh-CN" dirty="0"/>
              <a:t>Tracing the sockets at run-time to obtain the flow attributes</a:t>
            </a:r>
          </a:p>
          <a:p>
            <a:pPr lvl="1"/>
            <a:endParaRPr kumimoji="1" lang="en-US" altLang="zh-CN" dirty="0"/>
          </a:p>
          <a:p>
            <a:r>
              <a:rPr kumimoji="1" lang="en-US" altLang="zh-CN" dirty="0"/>
              <a:t>Challenge 2: AF/NF states dependency</a:t>
            </a:r>
          </a:p>
          <a:p>
            <a:pPr lvl="1"/>
            <a:r>
              <a:rPr kumimoji="1" lang="en-US" altLang="zh-CN" dirty="0"/>
              <a:t>Use a shared data bus and provide pub/sub APIs for AF/NF states synchronization</a:t>
            </a:r>
            <a:endParaRPr kumimoji="1" lang="zh-CN" altLang="en-US" dirty="0"/>
          </a:p>
        </p:txBody>
      </p:sp>
      <p:sp>
        <p:nvSpPr>
          <p:cNvPr id="5" name="灯片编号占位符 4">
            <a:extLst>
              <a:ext uri="{FF2B5EF4-FFF2-40B4-BE49-F238E27FC236}">
                <a16:creationId xmlns:a16="http://schemas.microsoft.com/office/drawing/2014/main" id="{9B494F90-C054-2641-95BC-FD6122D049D9}"/>
              </a:ext>
            </a:extLst>
          </p:cNvPr>
          <p:cNvSpPr>
            <a:spLocks noGrp="1"/>
          </p:cNvSpPr>
          <p:nvPr>
            <p:ph type="sldNum" sz="quarter" idx="12"/>
          </p:nvPr>
        </p:nvSpPr>
        <p:spPr/>
        <p:txBody>
          <a:bodyPr/>
          <a:lstStyle/>
          <a:p>
            <a:fld id="{EA81A8DE-0028-FA45-A50B-BC9BC168100F}" type="slidenum">
              <a:rPr lang="en-CN" smtClean="0"/>
              <a:t>9</a:t>
            </a:fld>
            <a:endParaRPr lang="en-CN"/>
          </a:p>
        </p:txBody>
      </p:sp>
      <p:pic>
        <p:nvPicPr>
          <p:cNvPr id="7" name="音频 6">
            <a:hlinkClick r:id="" action="ppaction://media"/>
            <a:extLst>
              <a:ext uri="{FF2B5EF4-FFF2-40B4-BE49-F238E27FC236}">
                <a16:creationId xmlns:a16="http://schemas.microsoft.com/office/drawing/2014/main" id="{6A854636-98EB-BD49-BB8A-B3D972231DD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38898585"/>
      </p:ext>
    </p:extLst>
  </p:cSld>
  <p:clrMapOvr>
    <a:masterClrMapping/>
  </p:clrMapOvr>
  <mc:AlternateContent xmlns:mc="http://schemas.openxmlformats.org/markup-compatibility/2006" xmlns:p14="http://schemas.microsoft.com/office/powerpoint/2010/main">
    <mc:Choice Requires="p14">
      <p:transition spd="slow" p14:dur="2000" advTm="21738"/>
    </mc:Choice>
    <mc:Fallback xmlns="">
      <p:transition spd="slow" advTm="21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1|8.8|8.4|18.7"/>
</p:tagLst>
</file>

<file path=ppt/tags/tag10.xml><?xml version="1.0" encoding="utf-8"?>
<p:tagLst xmlns:a="http://schemas.openxmlformats.org/drawingml/2006/main" xmlns:r="http://schemas.openxmlformats.org/officeDocument/2006/relationships" xmlns:p="http://schemas.openxmlformats.org/presentationml/2006/main">
  <p:tag name="TIMING" val="|1.7|5.7"/>
</p:tagLst>
</file>

<file path=ppt/tags/tag11.xml><?xml version="1.0" encoding="utf-8"?>
<p:tagLst xmlns:a="http://schemas.openxmlformats.org/drawingml/2006/main" xmlns:r="http://schemas.openxmlformats.org/officeDocument/2006/relationships" xmlns:p="http://schemas.openxmlformats.org/presentationml/2006/main">
  <p:tag name="TIMING" val="|12.7"/>
</p:tagLst>
</file>

<file path=ppt/tags/tag12.xml><?xml version="1.0" encoding="utf-8"?>
<p:tagLst xmlns:a="http://schemas.openxmlformats.org/drawingml/2006/main" xmlns:r="http://schemas.openxmlformats.org/officeDocument/2006/relationships" xmlns:p="http://schemas.openxmlformats.org/presentationml/2006/main">
  <p:tag name="TIMING" val="|33.5|19.5|0.2|15.1|0.2"/>
</p:tagLst>
</file>

<file path=ppt/tags/tag13.xml><?xml version="1.0" encoding="utf-8"?>
<p:tagLst xmlns:a="http://schemas.openxmlformats.org/drawingml/2006/main" xmlns:r="http://schemas.openxmlformats.org/officeDocument/2006/relationships" xmlns:p="http://schemas.openxmlformats.org/presentationml/2006/main">
  <p:tag name="TIMING" val="|8.3|23.3|0.1|9.2|0.9"/>
</p:tagLst>
</file>

<file path=ppt/tags/tag14.xml><?xml version="1.0" encoding="utf-8"?>
<p:tagLst xmlns:a="http://schemas.openxmlformats.org/drawingml/2006/main" xmlns:r="http://schemas.openxmlformats.org/officeDocument/2006/relationships" xmlns:p="http://schemas.openxmlformats.org/presentationml/2006/main">
  <p:tag name="TIMING" val="|6.9|6.4|12.8"/>
</p:tagLst>
</file>

<file path=ppt/tags/tag15.xml><?xml version="1.0" encoding="utf-8"?>
<p:tagLst xmlns:a="http://schemas.openxmlformats.org/drawingml/2006/main" xmlns:r="http://schemas.openxmlformats.org/officeDocument/2006/relationships" xmlns:p="http://schemas.openxmlformats.org/presentationml/2006/main">
  <p:tag name="TIMING" val="|2.6|8.5|7.5"/>
</p:tagLst>
</file>

<file path=ppt/tags/tag16.xml><?xml version="1.0" encoding="utf-8"?>
<p:tagLst xmlns:a="http://schemas.openxmlformats.org/drawingml/2006/main" xmlns:r="http://schemas.openxmlformats.org/officeDocument/2006/relationships" xmlns:p="http://schemas.openxmlformats.org/presentationml/2006/main">
  <p:tag name="TIMING" val="|9.1|17.4|4.4|6"/>
</p:tagLst>
</file>

<file path=ppt/tags/tag17.xml><?xml version="1.0" encoding="utf-8"?>
<p:tagLst xmlns:a="http://schemas.openxmlformats.org/drawingml/2006/main" xmlns:r="http://schemas.openxmlformats.org/officeDocument/2006/relationships" xmlns:p="http://schemas.openxmlformats.org/presentationml/2006/main">
  <p:tag name="TIMING" val="|6.3"/>
</p:tagLst>
</file>

<file path=ppt/tags/tag18.xml><?xml version="1.0" encoding="utf-8"?>
<p:tagLst xmlns:a="http://schemas.openxmlformats.org/drawingml/2006/main" xmlns:r="http://schemas.openxmlformats.org/officeDocument/2006/relationships" xmlns:p="http://schemas.openxmlformats.org/presentationml/2006/main">
  <p:tag name="TIMING" val="|5.2|4.3|3.8"/>
</p:tagLst>
</file>

<file path=ppt/tags/tag19.xml><?xml version="1.0" encoding="utf-8"?>
<p:tagLst xmlns:a="http://schemas.openxmlformats.org/drawingml/2006/main" xmlns:r="http://schemas.openxmlformats.org/officeDocument/2006/relationships" xmlns:p="http://schemas.openxmlformats.org/presentationml/2006/main">
  <p:tag name="TIMING" val="|5.3|4|0.3"/>
</p:tagLst>
</file>

<file path=ppt/tags/tag2.xml><?xml version="1.0" encoding="utf-8"?>
<p:tagLst xmlns:a="http://schemas.openxmlformats.org/drawingml/2006/main" xmlns:r="http://schemas.openxmlformats.org/officeDocument/2006/relationships" xmlns:p="http://schemas.openxmlformats.org/presentationml/2006/main">
  <p:tag name="TIMING" val="|31.6|6.5|8.4|8|6.2"/>
</p:tagLst>
</file>

<file path=ppt/tags/tag20.xml><?xml version="1.0" encoding="utf-8"?>
<p:tagLst xmlns:a="http://schemas.openxmlformats.org/drawingml/2006/main" xmlns:r="http://schemas.openxmlformats.org/officeDocument/2006/relationships" xmlns:p="http://schemas.openxmlformats.org/presentationml/2006/main">
  <p:tag name="TIMING" val="|22.6|9.1"/>
</p:tagLst>
</file>

<file path=ppt/tags/tag21.xml><?xml version="1.0" encoding="utf-8"?>
<p:tagLst xmlns:a="http://schemas.openxmlformats.org/drawingml/2006/main" xmlns:r="http://schemas.openxmlformats.org/officeDocument/2006/relationships" xmlns:p="http://schemas.openxmlformats.org/presentationml/2006/main">
  <p:tag name="TIMING" val="|10.6"/>
</p:tagLst>
</file>

<file path=ppt/tags/tag22.xml><?xml version="1.0" encoding="utf-8"?>
<p:tagLst xmlns:a="http://schemas.openxmlformats.org/drawingml/2006/main" xmlns:r="http://schemas.openxmlformats.org/officeDocument/2006/relationships" xmlns:p="http://schemas.openxmlformats.org/presentationml/2006/main">
  <p:tag name="TIMING" val="|2.9|9.8|10.2|10.4"/>
</p:tagLst>
</file>

<file path=ppt/tags/tag3.xml><?xml version="1.0" encoding="utf-8"?>
<p:tagLst xmlns:a="http://schemas.openxmlformats.org/drawingml/2006/main" xmlns:r="http://schemas.openxmlformats.org/officeDocument/2006/relationships" xmlns:p="http://schemas.openxmlformats.org/presentationml/2006/main">
  <p:tag name="TIMING" val="|10.8|7.8|35.7|22.7|26.8"/>
</p:tagLst>
</file>

<file path=ppt/tags/tag4.xml><?xml version="1.0" encoding="utf-8"?>
<p:tagLst xmlns:a="http://schemas.openxmlformats.org/drawingml/2006/main" xmlns:r="http://schemas.openxmlformats.org/officeDocument/2006/relationships" xmlns:p="http://schemas.openxmlformats.org/presentationml/2006/main">
  <p:tag name="TIMING" val="|10.8|7.8|35.7|22.7|26.8"/>
</p:tagLst>
</file>

<file path=ppt/tags/tag5.xml><?xml version="1.0" encoding="utf-8"?>
<p:tagLst xmlns:a="http://schemas.openxmlformats.org/drawingml/2006/main" xmlns:r="http://schemas.openxmlformats.org/officeDocument/2006/relationships" xmlns:p="http://schemas.openxmlformats.org/presentationml/2006/main">
  <p:tag name="TIMING" val="|17.2|15.3|5"/>
</p:tagLst>
</file>

<file path=ppt/tags/tag6.xml><?xml version="1.0" encoding="utf-8"?>
<p:tagLst xmlns:a="http://schemas.openxmlformats.org/drawingml/2006/main" xmlns:r="http://schemas.openxmlformats.org/officeDocument/2006/relationships" xmlns:p="http://schemas.openxmlformats.org/presentationml/2006/main">
  <p:tag name="TIMING" val="|17.2|15.3|5"/>
</p:tagLst>
</file>

<file path=ppt/tags/tag7.xml><?xml version="1.0" encoding="utf-8"?>
<p:tagLst xmlns:a="http://schemas.openxmlformats.org/drawingml/2006/main" xmlns:r="http://schemas.openxmlformats.org/officeDocument/2006/relationships" xmlns:p="http://schemas.openxmlformats.org/presentationml/2006/main">
  <p:tag name="TIMING" val="|2.6|7"/>
</p:tagLst>
</file>

<file path=ppt/tags/tag8.xml><?xml version="1.0" encoding="utf-8"?>
<p:tagLst xmlns:a="http://schemas.openxmlformats.org/drawingml/2006/main" xmlns:r="http://schemas.openxmlformats.org/officeDocument/2006/relationships" xmlns:p="http://schemas.openxmlformats.org/presentationml/2006/main">
  <p:tag name="TIMING" val="|5.7|0.3|21.7"/>
</p:tagLst>
</file>

<file path=ppt/tags/tag9.xml><?xml version="1.0" encoding="utf-8"?>
<p:tagLst xmlns:a="http://schemas.openxmlformats.org/drawingml/2006/main" xmlns:r="http://schemas.openxmlformats.org/officeDocument/2006/relationships" xmlns:p="http://schemas.openxmlformats.org/presentationml/2006/main">
  <p:tag name="TIMING" val="|13.7|0.3|23|0.1|0.3|7|0.2|0.2|1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14888</TotalTime>
  <Words>3791</Words>
  <Application>Microsoft Macintosh PowerPoint</Application>
  <PresentationFormat>宽屏</PresentationFormat>
  <Paragraphs>432</Paragraphs>
  <Slides>28</Slides>
  <Notes>27</Notes>
  <HiddenSlides>0</HiddenSlides>
  <MMClips>27</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vt:i4>
      </vt:variant>
    </vt:vector>
  </HeadingPairs>
  <TitlesOfParts>
    <vt:vector size="32" baseType="lpstr">
      <vt:lpstr>Arial</vt:lpstr>
      <vt:lpstr>Calibri</vt:lpstr>
      <vt:lpstr>Calibri Light</vt:lpstr>
      <vt:lpstr>Office Theme</vt:lpstr>
      <vt:lpstr>Socker: Network-application  Co-programming with Socket Tracing</vt:lpstr>
      <vt:lpstr>Background</vt:lpstr>
      <vt:lpstr>Motivating Case</vt:lpstr>
      <vt:lpstr>Naïve Solutions -&gt; Challenges</vt:lpstr>
      <vt:lpstr>Naïve Solutions -&gt; Challenges</vt:lpstr>
      <vt:lpstr>Naïve Solutions -&gt; Challenges</vt:lpstr>
      <vt:lpstr>Naïve Solutions -&gt; Challenges</vt:lpstr>
      <vt:lpstr>PowerPoint 演示文稿</vt:lpstr>
      <vt:lpstr>Socker Solution</vt:lpstr>
      <vt:lpstr>Why We Trace the Socket?</vt:lpstr>
      <vt:lpstr>Socker Overview</vt:lpstr>
      <vt:lpstr>Socker Overview</vt:lpstr>
      <vt:lpstr>PowerPoint 演示文稿</vt:lpstr>
      <vt:lpstr>Socker APIs (Socket)</vt:lpstr>
      <vt:lpstr>    Example</vt:lpstr>
      <vt:lpstr>    Example</vt:lpstr>
      <vt:lpstr>Socker APIs (NAB)</vt:lpstr>
      <vt:lpstr>Example</vt:lpstr>
      <vt:lpstr>PowerPoint 演示文稿</vt:lpstr>
      <vt:lpstr>Socker TCP Workflow</vt:lpstr>
      <vt:lpstr>Socker TCP Workflow</vt:lpstr>
      <vt:lpstr>Socker TCP Workflow</vt:lpstr>
      <vt:lpstr>Socker TCP Workflow</vt:lpstr>
      <vt:lpstr>Evaluation Result</vt:lpstr>
      <vt:lpstr>Evaluation Result</vt:lpstr>
      <vt:lpstr>Conclusion</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DAWN: co-programming distributed applications with network control</dc:title>
  <dc:creator>1245777353@qq.com</dc:creator>
  <cp:lastModifiedBy>guo dong</cp:lastModifiedBy>
  <cp:revision>295</cp:revision>
  <dcterms:created xsi:type="dcterms:W3CDTF">2020-08-03T03:00:09Z</dcterms:created>
  <dcterms:modified xsi:type="dcterms:W3CDTF">2021-08-19T02:45:37Z</dcterms:modified>
</cp:coreProperties>
</file>